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Hussar Bold" charset="1" panose="00000800000000000000"/>
      <p:regular r:id="rId26"/>
    </p:embeddedFont>
    <p:embeddedFont>
      <p:font typeface="Glacial Indifference" charset="1" panose="00000000000000000000"/>
      <p:regular r:id="rId27"/>
    </p:embeddedFont>
    <p:embeddedFont>
      <p:font typeface="Canva Sans Bold" charset="1" panose="020B0803030501040103"/>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9242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582912"/>
            <a:ext cx="16230600" cy="7121176"/>
          </a:xfrm>
          <a:custGeom>
            <a:avLst/>
            <a:gdLst/>
            <a:ahLst/>
            <a:cxnLst/>
            <a:rect r="r" b="b" t="t" l="l"/>
            <a:pathLst>
              <a:path h="7121176" w="16230600">
                <a:moveTo>
                  <a:pt x="0" y="0"/>
                </a:moveTo>
                <a:lnTo>
                  <a:pt x="16230600" y="0"/>
                </a:lnTo>
                <a:lnTo>
                  <a:pt x="16230600" y="7121176"/>
                </a:lnTo>
                <a:lnTo>
                  <a:pt x="0" y="7121176"/>
                </a:lnTo>
                <a:lnTo>
                  <a:pt x="0" y="0"/>
                </a:lnTo>
                <a:close/>
              </a:path>
            </a:pathLst>
          </a:custGeom>
          <a:blipFill>
            <a:blip r:embed="rId2"/>
            <a:stretch>
              <a:fillRect l="0" t="0" r="0" b="0"/>
            </a:stretch>
          </a:blipFill>
        </p:spPr>
      </p:sp>
      <p:grpSp>
        <p:nvGrpSpPr>
          <p:cNvPr name="Group 3" id="3"/>
          <p:cNvGrpSpPr/>
          <p:nvPr/>
        </p:nvGrpSpPr>
        <p:grpSpPr>
          <a:xfrm rot="0">
            <a:off x="7692959" y="5956298"/>
            <a:ext cx="2902082" cy="828152"/>
            <a:chOff x="0" y="0"/>
            <a:chExt cx="1424143" cy="406400"/>
          </a:xfrm>
        </p:grpSpPr>
        <p:sp>
          <p:nvSpPr>
            <p:cNvPr name="Freeform 4" id="4"/>
            <p:cNvSpPr/>
            <p:nvPr/>
          </p:nvSpPr>
          <p:spPr>
            <a:xfrm flipH="false" flipV="false" rot="0">
              <a:off x="0" y="0"/>
              <a:ext cx="1424143" cy="406400"/>
            </a:xfrm>
            <a:custGeom>
              <a:avLst/>
              <a:gdLst/>
              <a:ahLst/>
              <a:cxnLst/>
              <a:rect r="r" b="b" t="t" l="l"/>
              <a:pathLst>
                <a:path h="406400" w="1424143">
                  <a:moveTo>
                    <a:pt x="1220943" y="0"/>
                  </a:moveTo>
                  <a:cubicBezTo>
                    <a:pt x="1333167" y="0"/>
                    <a:pt x="1424143" y="90976"/>
                    <a:pt x="1424143" y="203200"/>
                  </a:cubicBezTo>
                  <a:cubicBezTo>
                    <a:pt x="1424143" y="315424"/>
                    <a:pt x="1333167" y="406400"/>
                    <a:pt x="1220943"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FFFFFF"/>
              </a:solidFill>
              <a:prstDash val="solid"/>
              <a:miter/>
            </a:ln>
          </p:spPr>
        </p:sp>
        <p:sp>
          <p:nvSpPr>
            <p:cNvPr name="TextBox 5" id="5"/>
            <p:cNvSpPr txBox="true"/>
            <p:nvPr/>
          </p:nvSpPr>
          <p:spPr>
            <a:xfrm>
              <a:off x="0" y="-57150"/>
              <a:ext cx="1424143" cy="463550"/>
            </a:xfrm>
            <a:prstGeom prst="rect">
              <a:avLst/>
            </a:prstGeom>
          </p:spPr>
          <p:txBody>
            <a:bodyPr anchor="ctr" rtlCol="false" tIns="50800" lIns="50800" bIns="50800" rIns="50800"/>
            <a:lstStyle/>
            <a:p>
              <a:pPr algn="ctr">
                <a:lnSpc>
                  <a:spcPts val="3919"/>
                </a:lnSpc>
              </a:pPr>
              <a:r>
                <a:rPr lang="en-US" sz="2799">
                  <a:solidFill>
                    <a:srgbClr val="FFFFFF"/>
                  </a:solidFill>
                  <a:latin typeface="Hussar Bold"/>
                  <a:ea typeface="Hussar Bold"/>
                  <a:cs typeface="Hussar Bold"/>
                  <a:sym typeface="Hussar Bold"/>
                </a:rPr>
                <a:t>START</a:t>
              </a:r>
            </a:p>
          </p:txBody>
        </p:sp>
      </p:grpSp>
      <p:sp>
        <p:nvSpPr>
          <p:cNvPr name="Freeform 6" id="6"/>
          <p:cNvSpPr/>
          <p:nvPr/>
        </p:nvSpPr>
        <p:spPr>
          <a:xfrm flipH="false" flipV="false" rot="0">
            <a:off x="4888678" y="5304985"/>
            <a:ext cx="2234105" cy="2130778"/>
          </a:xfrm>
          <a:custGeom>
            <a:avLst/>
            <a:gdLst/>
            <a:ahLst/>
            <a:cxnLst/>
            <a:rect r="r" b="b" t="t" l="l"/>
            <a:pathLst>
              <a:path h="2130778" w="2234105">
                <a:moveTo>
                  <a:pt x="0" y="0"/>
                </a:moveTo>
                <a:lnTo>
                  <a:pt x="2234105" y="0"/>
                </a:lnTo>
                <a:lnTo>
                  <a:pt x="2234105" y="2130778"/>
                </a:lnTo>
                <a:lnTo>
                  <a:pt x="0" y="21307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1251028" y="5618471"/>
            <a:ext cx="2148294" cy="1503806"/>
          </a:xfrm>
          <a:custGeom>
            <a:avLst/>
            <a:gdLst/>
            <a:ahLst/>
            <a:cxnLst/>
            <a:rect r="r" b="b" t="t" l="l"/>
            <a:pathLst>
              <a:path h="1503806" w="2148294">
                <a:moveTo>
                  <a:pt x="0" y="0"/>
                </a:moveTo>
                <a:lnTo>
                  <a:pt x="2148294" y="0"/>
                </a:lnTo>
                <a:lnTo>
                  <a:pt x="2148294" y="1503806"/>
                </a:lnTo>
                <a:lnTo>
                  <a:pt x="0" y="15038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4888678" y="2753471"/>
            <a:ext cx="8510644" cy="2799849"/>
          </a:xfrm>
          <a:prstGeom prst="rect">
            <a:avLst/>
          </a:prstGeom>
        </p:spPr>
        <p:txBody>
          <a:bodyPr anchor="t" rtlCol="false" tIns="0" lIns="0" bIns="0" rIns="0">
            <a:spAutoFit/>
          </a:bodyPr>
          <a:lstStyle/>
          <a:p>
            <a:pPr algn="ctr">
              <a:lnSpc>
                <a:spcPts val="7286"/>
              </a:lnSpc>
            </a:pPr>
            <a:r>
              <a:rPr lang="en-US" sz="7006">
                <a:solidFill>
                  <a:srgbClr val="FFFFFF"/>
                </a:solidFill>
                <a:latin typeface="Hussar Bold"/>
                <a:ea typeface="Hussar Bold"/>
                <a:cs typeface="Hussar Bold"/>
                <a:sym typeface="Hussar Bold"/>
              </a:rPr>
              <a:t>COMMUNIST PROGRAMMERS PARTY</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9242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582912"/>
            <a:ext cx="16230600" cy="7121176"/>
          </a:xfrm>
          <a:custGeom>
            <a:avLst/>
            <a:gdLst/>
            <a:ahLst/>
            <a:cxnLst/>
            <a:rect r="r" b="b" t="t" l="l"/>
            <a:pathLst>
              <a:path h="7121176" w="16230600">
                <a:moveTo>
                  <a:pt x="0" y="0"/>
                </a:moveTo>
                <a:lnTo>
                  <a:pt x="16230600" y="0"/>
                </a:lnTo>
                <a:lnTo>
                  <a:pt x="16230600" y="7121176"/>
                </a:lnTo>
                <a:lnTo>
                  <a:pt x="0" y="7121176"/>
                </a:lnTo>
                <a:lnTo>
                  <a:pt x="0" y="0"/>
                </a:lnTo>
                <a:close/>
              </a:path>
            </a:pathLst>
          </a:custGeom>
          <a:blipFill>
            <a:blip r:embed="rId2"/>
            <a:stretch>
              <a:fillRect l="0" t="0" r="0" b="0"/>
            </a:stretch>
          </a:blipFill>
        </p:spPr>
      </p:sp>
      <p:sp>
        <p:nvSpPr>
          <p:cNvPr name="Freeform 3" id="3"/>
          <p:cNvSpPr/>
          <p:nvPr/>
        </p:nvSpPr>
        <p:spPr>
          <a:xfrm flipH="false" flipV="false" rot="0">
            <a:off x="7184904" y="4461851"/>
            <a:ext cx="3918193" cy="2934863"/>
          </a:xfrm>
          <a:custGeom>
            <a:avLst/>
            <a:gdLst/>
            <a:ahLst/>
            <a:cxnLst/>
            <a:rect r="r" b="b" t="t" l="l"/>
            <a:pathLst>
              <a:path h="2934863" w="3918193">
                <a:moveTo>
                  <a:pt x="0" y="0"/>
                </a:moveTo>
                <a:lnTo>
                  <a:pt x="3918192" y="0"/>
                </a:lnTo>
                <a:lnTo>
                  <a:pt x="3918192" y="2934863"/>
                </a:lnTo>
                <a:lnTo>
                  <a:pt x="0" y="2934863"/>
                </a:lnTo>
                <a:lnTo>
                  <a:pt x="0" y="0"/>
                </a:lnTo>
                <a:close/>
              </a:path>
            </a:pathLst>
          </a:custGeom>
          <a:blipFill>
            <a:blip r:embed="rId3"/>
            <a:stretch>
              <a:fillRect l="0" t="0" r="0" b="0"/>
            </a:stretch>
          </a:blipFill>
        </p:spPr>
      </p:sp>
      <p:sp>
        <p:nvSpPr>
          <p:cNvPr name="TextBox 4" id="4"/>
          <p:cNvSpPr txBox="true"/>
          <p:nvPr/>
        </p:nvSpPr>
        <p:spPr>
          <a:xfrm rot="0">
            <a:off x="4925092" y="3028946"/>
            <a:ext cx="4842823" cy="1131261"/>
          </a:xfrm>
          <a:prstGeom prst="rect">
            <a:avLst/>
          </a:prstGeom>
        </p:spPr>
        <p:txBody>
          <a:bodyPr anchor="t" rtlCol="false" tIns="0" lIns="0" bIns="0" rIns="0">
            <a:spAutoFit/>
          </a:bodyPr>
          <a:lstStyle/>
          <a:p>
            <a:pPr algn="ctr">
              <a:lnSpc>
                <a:spcPts val="4403"/>
              </a:lnSpc>
            </a:pPr>
            <a:r>
              <a:rPr lang="en-US" sz="4234">
                <a:solidFill>
                  <a:srgbClr val="FFFFFF"/>
                </a:solidFill>
                <a:latin typeface="Hussar Bold"/>
                <a:ea typeface="Hussar Bold"/>
                <a:cs typeface="Hussar Bold"/>
                <a:sym typeface="Hussar Bold"/>
              </a:rPr>
              <a:t>Additional Tools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E9242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582912"/>
            <a:ext cx="16230600" cy="7121176"/>
          </a:xfrm>
          <a:custGeom>
            <a:avLst/>
            <a:gdLst/>
            <a:ahLst/>
            <a:cxnLst/>
            <a:rect r="r" b="b" t="t" l="l"/>
            <a:pathLst>
              <a:path h="7121176" w="16230600">
                <a:moveTo>
                  <a:pt x="0" y="0"/>
                </a:moveTo>
                <a:lnTo>
                  <a:pt x="16230600" y="0"/>
                </a:lnTo>
                <a:lnTo>
                  <a:pt x="16230600" y="7121176"/>
                </a:lnTo>
                <a:lnTo>
                  <a:pt x="0" y="7121176"/>
                </a:lnTo>
                <a:lnTo>
                  <a:pt x="0" y="0"/>
                </a:lnTo>
                <a:close/>
              </a:path>
            </a:pathLst>
          </a:custGeom>
          <a:blipFill>
            <a:blip r:embed="rId2"/>
            <a:stretch>
              <a:fillRect l="0" t="0" r="0" b="0"/>
            </a:stretch>
          </a:blipFill>
        </p:spPr>
      </p:sp>
      <p:sp>
        <p:nvSpPr>
          <p:cNvPr name="Freeform 3" id="3"/>
          <p:cNvSpPr/>
          <p:nvPr/>
        </p:nvSpPr>
        <p:spPr>
          <a:xfrm flipH="false" flipV="false" rot="0">
            <a:off x="9871753" y="3173868"/>
            <a:ext cx="3939264" cy="3939264"/>
          </a:xfrm>
          <a:custGeom>
            <a:avLst/>
            <a:gdLst/>
            <a:ahLst/>
            <a:cxnLst/>
            <a:rect r="r" b="b" t="t" l="l"/>
            <a:pathLst>
              <a:path h="3939264" w="3939264">
                <a:moveTo>
                  <a:pt x="0" y="0"/>
                </a:moveTo>
                <a:lnTo>
                  <a:pt x="3939264" y="0"/>
                </a:lnTo>
                <a:lnTo>
                  <a:pt x="3939264" y="3939264"/>
                </a:lnTo>
                <a:lnTo>
                  <a:pt x="0" y="3939264"/>
                </a:lnTo>
                <a:lnTo>
                  <a:pt x="0" y="0"/>
                </a:lnTo>
                <a:close/>
              </a:path>
            </a:pathLst>
          </a:custGeom>
          <a:blipFill>
            <a:blip r:embed="rId3"/>
            <a:stretch>
              <a:fillRect l="0" t="0" r="0" b="0"/>
            </a:stretch>
          </a:blipFill>
        </p:spPr>
      </p:sp>
      <p:sp>
        <p:nvSpPr>
          <p:cNvPr name="TextBox 4" id="4"/>
          <p:cNvSpPr txBox="true"/>
          <p:nvPr/>
        </p:nvSpPr>
        <p:spPr>
          <a:xfrm rot="0">
            <a:off x="-249300" y="4274503"/>
            <a:ext cx="16230600"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SCRUM</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E9242B"/>
        </a:solidFill>
      </p:bgPr>
    </p:bg>
    <p:spTree>
      <p:nvGrpSpPr>
        <p:cNvPr id="1" name=""/>
        <p:cNvGrpSpPr/>
        <p:nvPr/>
      </p:nvGrpSpPr>
      <p:grpSpPr>
        <a:xfrm>
          <a:off x="0" y="0"/>
          <a:ext cx="0" cy="0"/>
          <a:chOff x="0" y="0"/>
          <a:chExt cx="0" cy="0"/>
        </a:xfrm>
      </p:grpSpPr>
      <p:sp>
        <p:nvSpPr>
          <p:cNvPr name="TextBox 2" id="2"/>
          <p:cNvSpPr txBox="true"/>
          <p:nvPr/>
        </p:nvSpPr>
        <p:spPr>
          <a:xfrm rot="0">
            <a:off x="239883" y="3728402"/>
            <a:ext cx="17808233" cy="2734945"/>
          </a:xfrm>
          <a:prstGeom prst="rect">
            <a:avLst/>
          </a:prstGeom>
        </p:spPr>
        <p:txBody>
          <a:bodyPr anchor="t" rtlCol="false" tIns="0" lIns="0" bIns="0" rIns="0">
            <a:spAutoFit/>
          </a:bodyPr>
          <a:lstStyle/>
          <a:p>
            <a:pPr algn="ctr">
              <a:lnSpc>
                <a:spcPts val="7279"/>
              </a:lnSpc>
              <a:spcBef>
                <a:spcPct val="0"/>
              </a:spcBef>
            </a:pPr>
            <a:r>
              <a:rPr lang="en-US" b="true" sz="5199" strike="noStrike" u="none">
                <a:solidFill>
                  <a:srgbClr val="FFFFFF"/>
                </a:solidFill>
                <a:latin typeface="Canva Sans Bold"/>
                <a:ea typeface="Canva Sans Bold"/>
                <a:cs typeface="Canva Sans Bold"/>
                <a:sym typeface="Canva Sans Bold"/>
              </a:rPr>
              <a:t>Scrum Framework</a:t>
            </a:r>
          </a:p>
          <a:p>
            <a:pPr algn="ctr" marL="0" indent="0" lvl="0">
              <a:lnSpc>
                <a:spcPts val="7279"/>
              </a:lnSpc>
              <a:spcBef>
                <a:spcPct val="0"/>
              </a:spcBef>
            </a:pPr>
            <a:r>
              <a:rPr lang="en-US" b="true" sz="5199" strike="noStrike" u="none">
                <a:solidFill>
                  <a:srgbClr val="FFFFFF"/>
                </a:solidFill>
                <a:latin typeface="Canva Sans Bold"/>
                <a:ea typeface="Canva Sans Bold"/>
                <a:cs typeface="Canva Sans Bold"/>
                <a:sym typeface="Canva Sans Bold"/>
              </a:rPr>
              <a:t>The Scrum framework is a popular agile methodology used for managing complex projects.</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E9242B"/>
        </a:solidFill>
      </p:bgPr>
    </p:bg>
    <p:spTree>
      <p:nvGrpSpPr>
        <p:cNvPr id="1" name=""/>
        <p:cNvGrpSpPr/>
        <p:nvPr/>
      </p:nvGrpSpPr>
      <p:grpSpPr>
        <a:xfrm>
          <a:off x="0" y="0"/>
          <a:ext cx="0" cy="0"/>
          <a:chOff x="0" y="0"/>
          <a:chExt cx="0" cy="0"/>
        </a:xfrm>
      </p:grpSpPr>
      <p:sp>
        <p:nvSpPr>
          <p:cNvPr name="TextBox 2" id="2"/>
          <p:cNvSpPr txBox="true"/>
          <p:nvPr/>
        </p:nvSpPr>
        <p:spPr>
          <a:xfrm rot="0">
            <a:off x="1028700" y="1842931"/>
            <a:ext cx="16230600" cy="6658289"/>
          </a:xfrm>
          <a:prstGeom prst="rect">
            <a:avLst/>
          </a:prstGeom>
        </p:spPr>
        <p:txBody>
          <a:bodyPr anchor="t" rtlCol="false" tIns="0" lIns="0" bIns="0" rIns="0">
            <a:spAutoFit/>
          </a:bodyPr>
          <a:lstStyle/>
          <a:p>
            <a:pPr algn="ctr">
              <a:lnSpc>
                <a:spcPts val="4403"/>
              </a:lnSpc>
              <a:spcBef>
                <a:spcPct val="0"/>
              </a:spcBef>
            </a:pPr>
            <a:r>
              <a:rPr lang="en-US" b="true" sz="4234">
                <a:solidFill>
                  <a:srgbClr val="FFFFFF"/>
                </a:solidFill>
                <a:latin typeface="Hussar Bold"/>
                <a:ea typeface="Hussar Bold"/>
                <a:cs typeface="Hussar Bold"/>
                <a:sym typeface="Hussar Bold"/>
              </a:rPr>
              <a:t>It begins with creating and refining a prioritized product backlog, followed by sprint planning where the team selects backlog items to work on. During the sprint, team members collaborate daily in standup meetings and complete development tasks. At the end of each sprint, a review meeting is held to demonstrate the completed work and gather feedback, followed by a retrospective to reflect on the process and identify improvements. This cycle ensures continuous delivery of valuable increments, with ongoing adjustments based on stakeholder feedback and team insights.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9242B"/>
        </a:solidFill>
      </p:bgPr>
    </p:bg>
    <p:spTree>
      <p:nvGrpSpPr>
        <p:cNvPr id="1" name=""/>
        <p:cNvGrpSpPr/>
        <p:nvPr/>
      </p:nvGrpSpPr>
      <p:grpSpPr>
        <a:xfrm>
          <a:off x="0" y="0"/>
          <a:ext cx="0" cy="0"/>
          <a:chOff x="0" y="0"/>
          <a:chExt cx="0" cy="0"/>
        </a:xfrm>
      </p:grpSpPr>
      <p:sp>
        <p:nvSpPr>
          <p:cNvPr name="Freeform 2" id="2"/>
          <p:cNvSpPr/>
          <p:nvPr/>
        </p:nvSpPr>
        <p:spPr>
          <a:xfrm flipH="false" flipV="false" rot="0">
            <a:off x="0" y="2957260"/>
            <a:ext cx="8497786" cy="4783039"/>
          </a:xfrm>
          <a:custGeom>
            <a:avLst/>
            <a:gdLst/>
            <a:ahLst/>
            <a:cxnLst/>
            <a:rect r="r" b="b" t="t" l="l"/>
            <a:pathLst>
              <a:path h="4783039" w="8497786">
                <a:moveTo>
                  <a:pt x="0" y="0"/>
                </a:moveTo>
                <a:lnTo>
                  <a:pt x="8497786" y="0"/>
                </a:lnTo>
                <a:lnTo>
                  <a:pt x="8497786" y="4783039"/>
                </a:lnTo>
                <a:lnTo>
                  <a:pt x="0" y="4783039"/>
                </a:lnTo>
                <a:lnTo>
                  <a:pt x="0" y="0"/>
                </a:lnTo>
                <a:close/>
              </a:path>
            </a:pathLst>
          </a:custGeom>
          <a:blipFill>
            <a:blip r:embed="rId2"/>
            <a:stretch>
              <a:fillRect l="0" t="0" r="0" b="0"/>
            </a:stretch>
          </a:blipFill>
        </p:spPr>
      </p:sp>
      <p:sp>
        <p:nvSpPr>
          <p:cNvPr name="Freeform 3" id="3"/>
          <p:cNvSpPr/>
          <p:nvPr/>
        </p:nvSpPr>
        <p:spPr>
          <a:xfrm flipH="false" flipV="false" rot="0">
            <a:off x="7673474" y="2357187"/>
            <a:ext cx="10614526" cy="5572626"/>
          </a:xfrm>
          <a:custGeom>
            <a:avLst/>
            <a:gdLst/>
            <a:ahLst/>
            <a:cxnLst/>
            <a:rect r="r" b="b" t="t" l="l"/>
            <a:pathLst>
              <a:path h="5572626" w="10614526">
                <a:moveTo>
                  <a:pt x="0" y="0"/>
                </a:moveTo>
                <a:lnTo>
                  <a:pt x="10614526" y="0"/>
                </a:lnTo>
                <a:lnTo>
                  <a:pt x="10614526" y="5572626"/>
                </a:lnTo>
                <a:lnTo>
                  <a:pt x="0" y="5572626"/>
                </a:lnTo>
                <a:lnTo>
                  <a:pt x="0" y="0"/>
                </a:lnTo>
                <a:close/>
              </a:path>
            </a:pathLst>
          </a:custGeom>
          <a:blipFill>
            <a:blip r:embed="rId3"/>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E9242B"/>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874914"/>
          </a:xfrm>
          <a:custGeom>
            <a:avLst/>
            <a:gdLst/>
            <a:ahLst/>
            <a:cxnLst/>
            <a:rect r="r" b="b" t="t" l="l"/>
            <a:pathLst>
              <a:path h="10874914" w="18288000">
                <a:moveTo>
                  <a:pt x="0" y="0"/>
                </a:moveTo>
                <a:lnTo>
                  <a:pt x="18288000" y="0"/>
                </a:lnTo>
                <a:lnTo>
                  <a:pt x="18288000" y="10874914"/>
                </a:lnTo>
                <a:lnTo>
                  <a:pt x="0" y="10874914"/>
                </a:lnTo>
                <a:lnTo>
                  <a:pt x="0" y="0"/>
                </a:lnTo>
                <a:close/>
              </a:path>
            </a:pathLst>
          </a:custGeom>
          <a:blipFill>
            <a:blip r:embed="rId2"/>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E9242B"/>
        </a:solidFill>
      </p:bgPr>
    </p:bg>
    <p:spTree>
      <p:nvGrpSpPr>
        <p:cNvPr id="1" name=""/>
        <p:cNvGrpSpPr/>
        <p:nvPr/>
      </p:nvGrpSpPr>
      <p:grpSpPr>
        <a:xfrm>
          <a:off x="0" y="0"/>
          <a:ext cx="0" cy="0"/>
          <a:chOff x="0" y="0"/>
          <a:chExt cx="0" cy="0"/>
        </a:xfrm>
      </p:grpSpPr>
      <p:sp>
        <p:nvSpPr>
          <p:cNvPr name="Freeform 2" id="2"/>
          <p:cNvSpPr/>
          <p:nvPr/>
        </p:nvSpPr>
        <p:spPr>
          <a:xfrm flipH="false" flipV="false" rot="0">
            <a:off x="4580415" y="1605745"/>
            <a:ext cx="9826337" cy="7940560"/>
          </a:xfrm>
          <a:custGeom>
            <a:avLst/>
            <a:gdLst/>
            <a:ahLst/>
            <a:cxnLst/>
            <a:rect r="r" b="b" t="t" l="l"/>
            <a:pathLst>
              <a:path h="7940560" w="9826337">
                <a:moveTo>
                  <a:pt x="0" y="0"/>
                </a:moveTo>
                <a:lnTo>
                  <a:pt x="9826337" y="0"/>
                </a:lnTo>
                <a:lnTo>
                  <a:pt x="9826337" y="7940560"/>
                </a:lnTo>
                <a:lnTo>
                  <a:pt x="0" y="7940560"/>
                </a:lnTo>
                <a:lnTo>
                  <a:pt x="0" y="0"/>
                </a:lnTo>
                <a:close/>
              </a:path>
            </a:pathLst>
          </a:custGeom>
          <a:blipFill>
            <a:blip r:embed="rId2"/>
            <a:stretch>
              <a:fillRect l="0" t="0" r="0" b="0"/>
            </a:stretch>
          </a:blipFill>
        </p:spPr>
      </p:sp>
      <p:sp>
        <p:nvSpPr>
          <p:cNvPr name="TextBox 3" id="3"/>
          <p:cNvSpPr txBox="true"/>
          <p:nvPr/>
        </p:nvSpPr>
        <p:spPr>
          <a:xfrm rot="0">
            <a:off x="1028700" y="767238"/>
            <a:ext cx="5052894" cy="580075"/>
          </a:xfrm>
          <a:prstGeom prst="rect">
            <a:avLst/>
          </a:prstGeom>
        </p:spPr>
        <p:txBody>
          <a:bodyPr anchor="t" rtlCol="false" tIns="0" lIns="0" bIns="0" rIns="0">
            <a:spAutoFit/>
          </a:bodyPr>
          <a:lstStyle/>
          <a:p>
            <a:pPr algn="ctr">
              <a:lnSpc>
                <a:spcPts val="4403"/>
              </a:lnSpc>
            </a:pPr>
            <a:r>
              <a:rPr lang="en-US" sz="4234">
                <a:solidFill>
                  <a:srgbClr val="FFFFFF"/>
                </a:solidFill>
                <a:latin typeface="Hussar Bold"/>
                <a:ea typeface="Hussar Bold"/>
                <a:cs typeface="Hussar Bold"/>
                <a:sym typeface="Hussar Bold"/>
              </a:rPr>
              <a:t>Class Diagram</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E9242B"/>
        </a:solidFill>
      </p:bgPr>
    </p:bg>
    <p:spTree>
      <p:nvGrpSpPr>
        <p:cNvPr id="1" name=""/>
        <p:cNvGrpSpPr/>
        <p:nvPr/>
      </p:nvGrpSpPr>
      <p:grpSpPr>
        <a:xfrm>
          <a:off x="0" y="0"/>
          <a:ext cx="0" cy="0"/>
          <a:chOff x="0" y="0"/>
          <a:chExt cx="0" cy="0"/>
        </a:xfrm>
      </p:grpSpPr>
      <p:sp>
        <p:nvSpPr>
          <p:cNvPr name="Freeform 2" id="2"/>
          <p:cNvSpPr/>
          <p:nvPr/>
        </p:nvSpPr>
        <p:spPr>
          <a:xfrm flipH="false" flipV="false" rot="0">
            <a:off x="498355" y="2439936"/>
            <a:ext cx="17291291" cy="6137582"/>
          </a:xfrm>
          <a:custGeom>
            <a:avLst/>
            <a:gdLst/>
            <a:ahLst/>
            <a:cxnLst/>
            <a:rect r="r" b="b" t="t" l="l"/>
            <a:pathLst>
              <a:path h="6137582" w="17291291">
                <a:moveTo>
                  <a:pt x="0" y="0"/>
                </a:moveTo>
                <a:lnTo>
                  <a:pt x="17291290" y="0"/>
                </a:lnTo>
                <a:lnTo>
                  <a:pt x="17291290" y="6137583"/>
                </a:lnTo>
                <a:lnTo>
                  <a:pt x="0" y="6137583"/>
                </a:lnTo>
                <a:lnTo>
                  <a:pt x="0" y="0"/>
                </a:lnTo>
                <a:close/>
              </a:path>
            </a:pathLst>
          </a:custGeom>
          <a:blipFill>
            <a:blip r:embed="rId2"/>
            <a:stretch>
              <a:fillRect l="0" t="0" r="0" b="0"/>
            </a:stretch>
          </a:blipFill>
        </p:spPr>
      </p:sp>
      <p:sp>
        <p:nvSpPr>
          <p:cNvPr name="TextBox 3" id="3"/>
          <p:cNvSpPr txBox="true"/>
          <p:nvPr/>
        </p:nvSpPr>
        <p:spPr>
          <a:xfrm rot="0">
            <a:off x="498355" y="1375950"/>
            <a:ext cx="7061644" cy="580075"/>
          </a:xfrm>
          <a:prstGeom prst="rect">
            <a:avLst/>
          </a:prstGeom>
        </p:spPr>
        <p:txBody>
          <a:bodyPr anchor="t" rtlCol="false" tIns="0" lIns="0" bIns="0" rIns="0">
            <a:spAutoFit/>
          </a:bodyPr>
          <a:lstStyle/>
          <a:p>
            <a:pPr algn="ctr">
              <a:lnSpc>
                <a:spcPts val="4403"/>
              </a:lnSpc>
            </a:pPr>
            <a:r>
              <a:rPr lang="en-US" sz="4234">
                <a:solidFill>
                  <a:srgbClr val="FFFFFF"/>
                </a:solidFill>
                <a:latin typeface="Hussar Bold"/>
                <a:ea typeface="Hussar Bold"/>
                <a:cs typeface="Hussar Bold"/>
                <a:sym typeface="Hussar Bold"/>
              </a:rPr>
              <a:t>State Machine Diagram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E9242B"/>
        </a:solidFill>
      </p:bgPr>
    </p:bg>
    <p:spTree>
      <p:nvGrpSpPr>
        <p:cNvPr id="1" name=""/>
        <p:cNvGrpSpPr/>
        <p:nvPr/>
      </p:nvGrpSpPr>
      <p:grpSpPr>
        <a:xfrm>
          <a:off x="0" y="0"/>
          <a:ext cx="0" cy="0"/>
          <a:chOff x="0" y="0"/>
          <a:chExt cx="0" cy="0"/>
        </a:xfrm>
      </p:grpSpPr>
      <p:sp>
        <p:nvSpPr>
          <p:cNvPr name="Freeform 2" id="2"/>
          <p:cNvSpPr/>
          <p:nvPr/>
        </p:nvSpPr>
        <p:spPr>
          <a:xfrm flipH="false" flipV="false" rot="0">
            <a:off x="8943127" y="412783"/>
            <a:ext cx="7907089" cy="9461434"/>
          </a:xfrm>
          <a:custGeom>
            <a:avLst/>
            <a:gdLst/>
            <a:ahLst/>
            <a:cxnLst/>
            <a:rect r="r" b="b" t="t" l="l"/>
            <a:pathLst>
              <a:path h="9461434" w="7907089">
                <a:moveTo>
                  <a:pt x="0" y="0"/>
                </a:moveTo>
                <a:lnTo>
                  <a:pt x="7907089" y="0"/>
                </a:lnTo>
                <a:lnTo>
                  <a:pt x="7907089" y="9461434"/>
                </a:lnTo>
                <a:lnTo>
                  <a:pt x="0" y="9461434"/>
                </a:lnTo>
                <a:lnTo>
                  <a:pt x="0" y="0"/>
                </a:lnTo>
                <a:close/>
              </a:path>
            </a:pathLst>
          </a:custGeom>
          <a:blipFill>
            <a:blip r:embed="rId2"/>
            <a:stretch>
              <a:fillRect l="0" t="0" r="0" b="0"/>
            </a:stretch>
          </a:blipFill>
        </p:spPr>
      </p:sp>
      <p:sp>
        <p:nvSpPr>
          <p:cNvPr name="TextBox 3" id="3"/>
          <p:cNvSpPr txBox="true"/>
          <p:nvPr/>
        </p:nvSpPr>
        <p:spPr>
          <a:xfrm rot="0">
            <a:off x="1028700" y="4882038"/>
            <a:ext cx="7061644" cy="580075"/>
          </a:xfrm>
          <a:prstGeom prst="rect">
            <a:avLst/>
          </a:prstGeom>
        </p:spPr>
        <p:txBody>
          <a:bodyPr anchor="t" rtlCol="false" tIns="0" lIns="0" bIns="0" rIns="0">
            <a:spAutoFit/>
          </a:bodyPr>
          <a:lstStyle/>
          <a:p>
            <a:pPr algn="ctr">
              <a:lnSpc>
                <a:spcPts val="4403"/>
              </a:lnSpc>
            </a:pPr>
            <a:r>
              <a:rPr lang="en-US" sz="4234">
                <a:solidFill>
                  <a:srgbClr val="FFFFFF"/>
                </a:solidFill>
                <a:latin typeface="Hussar Bold"/>
                <a:ea typeface="Hussar Bold"/>
                <a:cs typeface="Hussar Bold"/>
                <a:sym typeface="Hussar Bold"/>
              </a:rPr>
              <a:t>Package Diagram</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9242B"/>
        </a:solidFill>
      </p:bgPr>
    </p:bg>
    <p:spTree>
      <p:nvGrpSpPr>
        <p:cNvPr id="1" name=""/>
        <p:cNvGrpSpPr/>
        <p:nvPr/>
      </p:nvGrpSpPr>
      <p:grpSpPr>
        <a:xfrm>
          <a:off x="0" y="0"/>
          <a:ext cx="0" cy="0"/>
          <a:chOff x="0" y="0"/>
          <a:chExt cx="0" cy="0"/>
        </a:xfrm>
      </p:grpSpPr>
      <p:sp>
        <p:nvSpPr>
          <p:cNvPr name="Freeform 2" id="2"/>
          <p:cNvSpPr/>
          <p:nvPr/>
        </p:nvSpPr>
        <p:spPr>
          <a:xfrm flipH="false" flipV="false" rot="0">
            <a:off x="3290676" y="1956025"/>
            <a:ext cx="11706649" cy="7969956"/>
          </a:xfrm>
          <a:custGeom>
            <a:avLst/>
            <a:gdLst/>
            <a:ahLst/>
            <a:cxnLst/>
            <a:rect r="r" b="b" t="t" l="l"/>
            <a:pathLst>
              <a:path h="7969956" w="11706649">
                <a:moveTo>
                  <a:pt x="0" y="0"/>
                </a:moveTo>
                <a:lnTo>
                  <a:pt x="11706648" y="0"/>
                </a:lnTo>
                <a:lnTo>
                  <a:pt x="11706648" y="7969956"/>
                </a:lnTo>
                <a:lnTo>
                  <a:pt x="0" y="7969956"/>
                </a:lnTo>
                <a:lnTo>
                  <a:pt x="0" y="0"/>
                </a:lnTo>
                <a:close/>
              </a:path>
            </a:pathLst>
          </a:custGeom>
          <a:blipFill>
            <a:blip r:embed="rId2"/>
            <a:stretch>
              <a:fillRect l="0" t="0" r="0" b="0"/>
            </a:stretch>
          </a:blipFill>
        </p:spPr>
      </p:sp>
      <p:sp>
        <p:nvSpPr>
          <p:cNvPr name="TextBox 3" id="3"/>
          <p:cNvSpPr txBox="true"/>
          <p:nvPr/>
        </p:nvSpPr>
        <p:spPr>
          <a:xfrm rot="0">
            <a:off x="498355" y="1175925"/>
            <a:ext cx="8896878" cy="580075"/>
          </a:xfrm>
          <a:prstGeom prst="rect">
            <a:avLst/>
          </a:prstGeom>
        </p:spPr>
        <p:txBody>
          <a:bodyPr anchor="t" rtlCol="false" tIns="0" lIns="0" bIns="0" rIns="0">
            <a:spAutoFit/>
          </a:bodyPr>
          <a:lstStyle/>
          <a:p>
            <a:pPr algn="ctr">
              <a:lnSpc>
                <a:spcPts val="4403"/>
              </a:lnSpc>
            </a:pPr>
            <a:r>
              <a:rPr lang="en-US" sz="4234">
                <a:solidFill>
                  <a:srgbClr val="FFFFFF"/>
                </a:solidFill>
                <a:latin typeface="Hussar Bold"/>
                <a:ea typeface="Hussar Bold"/>
                <a:cs typeface="Hussar Bold"/>
                <a:sym typeface="Hussar Bold"/>
              </a:rPr>
              <a:t>Communication Diagram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9242B"/>
        </a:solidFill>
      </p:bgPr>
    </p:bg>
    <p:spTree>
      <p:nvGrpSpPr>
        <p:cNvPr id="1" name=""/>
        <p:cNvGrpSpPr/>
        <p:nvPr/>
      </p:nvGrpSpPr>
      <p:grpSpPr>
        <a:xfrm>
          <a:off x="0" y="0"/>
          <a:ext cx="0" cy="0"/>
          <a:chOff x="0" y="0"/>
          <a:chExt cx="0" cy="0"/>
        </a:xfrm>
      </p:grpSpPr>
      <p:sp>
        <p:nvSpPr>
          <p:cNvPr name="Freeform 2" id="2"/>
          <p:cNvSpPr/>
          <p:nvPr/>
        </p:nvSpPr>
        <p:spPr>
          <a:xfrm flipH="false" flipV="false" rot="0">
            <a:off x="789009" y="410366"/>
            <a:ext cx="16796043" cy="9546474"/>
          </a:xfrm>
          <a:custGeom>
            <a:avLst/>
            <a:gdLst/>
            <a:ahLst/>
            <a:cxnLst/>
            <a:rect r="r" b="b" t="t" l="l"/>
            <a:pathLst>
              <a:path h="9546474" w="16796043">
                <a:moveTo>
                  <a:pt x="0" y="0"/>
                </a:moveTo>
                <a:lnTo>
                  <a:pt x="16796043" y="0"/>
                </a:lnTo>
                <a:lnTo>
                  <a:pt x="16796043" y="9546473"/>
                </a:lnTo>
                <a:lnTo>
                  <a:pt x="0" y="9546473"/>
                </a:lnTo>
                <a:lnTo>
                  <a:pt x="0" y="0"/>
                </a:lnTo>
                <a:close/>
              </a:path>
            </a:pathLst>
          </a:custGeom>
          <a:blipFill>
            <a:blip r:embed="rId2"/>
            <a:stretch>
              <a:fillRect l="0" t="-19060" r="-1506"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9242B"/>
        </a:solidFill>
      </p:bgPr>
    </p:bg>
    <p:spTree>
      <p:nvGrpSpPr>
        <p:cNvPr id="1" name=""/>
        <p:cNvGrpSpPr/>
        <p:nvPr/>
      </p:nvGrpSpPr>
      <p:grpSpPr>
        <a:xfrm>
          <a:off x="0" y="0"/>
          <a:ext cx="0" cy="0"/>
          <a:chOff x="0" y="0"/>
          <a:chExt cx="0" cy="0"/>
        </a:xfrm>
      </p:grpSpPr>
      <p:sp>
        <p:nvSpPr>
          <p:cNvPr name="Freeform 2" id="2"/>
          <p:cNvSpPr/>
          <p:nvPr/>
        </p:nvSpPr>
        <p:spPr>
          <a:xfrm flipH="false" flipV="false" rot="0">
            <a:off x="298245" y="550074"/>
            <a:ext cx="17556645" cy="9186851"/>
          </a:xfrm>
          <a:custGeom>
            <a:avLst/>
            <a:gdLst/>
            <a:ahLst/>
            <a:cxnLst/>
            <a:rect r="r" b="b" t="t" l="l"/>
            <a:pathLst>
              <a:path h="9186851" w="17556645">
                <a:moveTo>
                  <a:pt x="0" y="0"/>
                </a:moveTo>
                <a:lnTo>
                  <a:pt x="17556646" y="0"/>
                </a:lnTo>
                <a:lnTo>
                  <a:pt x="17556646" y="9186852"/>
                </a:lnTo>
                <a:lnTo>
                  <a:pt x="0" y="9186852"/>
                </a:lnTo>
                <a:lnTo>
                  <a:pt x="0" y="0"/>
                </a:lnTo>
                <a:close/>
              </a:path>
            </a:pathLst>
          </a:custGeom>
          <a:blipFill>
            <a:blip r:embed="rId2"/>
            <a:stretch>
              <a:fillRect l="0" t="-45553" r="0" b="-45553"/>
            </a:stretch>
          </a:blipFill>
        </p:spPr>
      </p:sp>
      <p:sp>
        <p:nvSpPr>
          <p:cNvPr name="Freeform 3" id="3"/>
          <p:cNvSpPr/>
          <p:nvPr/>
        </p:nvSpPr>
        <p:spPr>
          <a:xfrm flipH="false" flipV="false" rot="-1030088">
            <a:off x="1891714" y="2769641"/>
            <a:ext cx="2996571" cy="2680569"/>
          </a:xfrm>
          <a:custGeom>
            <a:avLst/>
            <a:gdLst/>
            <a:ahLst/>
            <a:cxnLst/>
            <a:rect r="r" b="b" t="t" l="l"/>
            <a:pathLst>
              <a:path h="2680569" w="2996571">
                <a:moveTo>
                  <a:pt x="0" y="0"/>
                </a:moveTo>
                <a:lnTo>
                  <a:pt x="2996571" y="0"/>
                </a:lnTo>
                <a:lnTo>
                  <a:pt x="2996571" y="2680569"/>
                </a:lnTo>
                <a:lnTo>
                  <a:pt x="0" y="26805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3389999" y="3557041"/>
            <a:ext cx="11508001" cy="2858593"/>
          </a:xfrm>
          <a:prstGeom prst="rect">
            <a:avLst/>
          </a:prstGeom>
        </p:spPr>
        <p:txBody>
          <a:bodyPr anchor="t" rtlCol="false" tIns="0" lIns="0" bIns="0" rIns="0">
            <a:spAutoFit/>
          </a:bodyPr>
          <a:lstStyle/>
          <a:p>
            <a:pPr algn="ctr">
              <a:lnSpc>
                <a:spcPts val="23489"/>
              </a:lnSpc>
            </a:pPr>
            <a:r>
              <a:rPr lang="en-US" sz="16778" b="true">
                <a:solidFill>
                  <a:srgbClr val="000000"/>
                </a:solidFill>
                <a:latin typeface="Canva Sans Bold"/>
                <a:ea typeface="Canva Sans Bold"/>
                <a:cs typeface="Canva Sans Bold"/>
                <a:sym typeface="Canva Sans Bold"/>
              </a:rPr>
              <a:t>Thank 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9242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582912"/>
            <a:ext cx="16230600" cy="7121176"/>
          </a:xfrm>
          <a:custGeom>
            <a:avLst/>
            <a:gdLst/>
            <a:ahLst/>
            <a:cxnLst/>
            <a:rect r="r" b="b" t="t" l="l"/>
            <a:pathLst>
              <a:path h="7121176" w="16230600">
                <a:moveTo>
                  <a:pt x="0" y="0"/>
                </a:moveTo>
                <a:lnTo>
                  <a:pt x="16230600" y="0"/>
                </a:lnTo>
                <a:lnTo>
                  <a:pt x="16230600" y="7121176"/>
                </a:lnTo>
                <a:lnTo>
                  <a:pt x="0" y="7121176"/>
                </a:lnTo>
                <a:lnTo>
                  <a:pt x="0" y="0"/>
                </a:lnTo>
                <a:close/>
              </a:path>
            </a:pathLst>
          </a:custGeom>
          <a:blipFill>
            <a:blip r:embed="rId2"/>
            <a:stretch>
              <a:fillRect l="0" t="0" r="0" b="0"/>
            </a:stretch>
          </a:blipFill>
        </p:spPr>
      </p:sp>
      <p:sp>
        <p:nvSpPr>
          <p:cNvPr name="TextBox 3" id="3"/>
          <p:cNvSpPr txBox="true"/>
          <p:nvPr/>
        </p:nvSpPr>
        <p:spPr>
          <a:xfrm rot="0">
            <a:off x="5674049" y="2984733"/>
            <a:ext cx="6939902" cy="580075"/>
          </a:xfrm>
          <a:prstGeom prst="rect">
            <a:avLst/>
          </a:prstGeom>
        </p:spPr>
        <p:txBody>
          <a:bodyPr anchor="t" rtlCol="false" tIns="0" lIns="0" bIns="0" rIns="0">
            <a:spAutoFit/>
          </a:bodyPr>
          <a:lstStyle/>
          <a:p>
            <a:pPr algn="ctr">
              <a:lnSpc>
                <a:spcPts val="4403"/>
              </a:lnSpc>
            </a:pPr>
            <a:r>
              <a:rPr lang="en-US" sz="4234">
                <a:solidFill>
                  <a:srgbClr val="FFFFFF"/>
                </a:solidFill>
                <a:latin typeface="Hussar Bold"/>
                <a:ea typeface="Hussar Bold"/>
                <a:cs typeface="Hussar Bold"/>
                <a:sym typeface="Hussar Bold"/>
              </a:rPr>
              <a:t>What is CPP?</a:t>
            </a:r>
          </a:p>
        </p:txBody>
      </p:sp>
      <p:grpSp>
        <p:nvGrpSpPr>
          <p:cNvPr name="Group 4" id="4"/>
          <p:cNvGrpSpPr/>
          <p:nvPr/>
        </p:nvGrpSpPr>
        <p:grpSpPr>
          <a:xfrm rot="0">
            <a:off x="8641932" y="3713209"/>
            <a:ext cx="736939" cy="736939"/>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6" id="6"/>
            <p:cNvSpPr txBox="true"/>
            <p:nvPr/>
          </p:nvSpPr>
          <p:spPr>
            <a:xfrm>
              <a:off x="76200" y="114300"/>
              <a:ext cx="660400" cy="622300"/>
            </a:xfrm>
            <a:prstGeom prst="rect">
              <a:avLst/>
            </a:prstGeom>
          </p:spPr>
          <p:txBody>
            <a:bodyPr anchor="ctr" rtlCol="false" tIns="50800" lIns="50800" bIns="50800" rIns="50800"/>
            <a:lstStyle/>
            <a:p>
              <a:pPr algn="ctr">
                <a:lnSpc>
                  <a:spcPts val="2391"/>
                </a:lnSpc>
              </a:pPr>
              <a:r>
                <a:rPr lang="en-US" sz="2299">
                  <a:solidFill>
                    <a:srgbClr val="000000"/>
                  </a:solidFill>
                  <a:latin typeface="Hussar Bold"/>
                  <a:ea typeface="Hussar Bold"/>
                  <a:cs typeface="Hussar Bold"/>
                  <a:sym typeface="Hussar Bold"/>
                </a:rPr>
                <a:t>2</a:t>
              </a:r>
            </a:p>
          </p:txBody>
        </p:sp>
      </p:grpSp>
      <p:sp>
        <p:nvSpPr>
          <p:cNvPr name="TextBox 7" id="7"/>
          <p:cNvSpPr txBox="true"/>
          <p:nvPr/>
        </p:nvSpPr>
        <p:spPr>
          <a:xfrm rot="0">
            <a:off x="4827927" y="4655699"/>
            <a:ext cx="8364950" cy="1961546"/>
          </a:xfrm>
          <a:prstGeom prst="rect">
            <a:avLst/>
          </a:prstGeom>
        </p:spPr>
        <p:txBody>
          <a:bodyPr anchor="t" rtlCol="false" tIns="0" lIns="0" bIns="0" rIns="0">
            <a:spAutoFit/>
          </a:bodyPr>
          <a:lstStyle/>
          <a:p>
            <a:pPr algn="just">
              <a:lnSpc>
                <a:spcPts val="3869"/>
              </a:lnSpc>
            </a:pPr>
            <a:r>
              <a:rPr lang="en-US" sz="3720">
                <a:solidFill>
                  <a:srgbClr val="FFFFFF"/>
                </a:solidFill>
                <a:latin typeface="Glacial Indifference"/>
                <a:ea typeface="Glacial Indifference"/>
                <a:cs typeface="Glacial Indifference"/>
                <a:sym typeface="Glacial Indifference"/>
              </a:rPr>
              <a:t>Our company is composed of communist programmers that aims to give all its members a fair share much like a communist ran country.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9242B"/>
        </a:solidFill>
      </p:bgPr>
    </p:bg>
    <p:spTree>
      <p:nvGrpSpPr>
        <p:cNvPr id="1" name=""/>
        <p:cNvGrpSpPr/>
        <p:nvPr/>
      </p:nvGrpSpPr>
      <p:grpSpPr>
        <a:xfrm>
          <a:off x="0" y="0"/>
          <a:ext cx="0" cy="0"/>
          <a:chOff x="0" y="0"/>
          <a:chExt cx="0" cy="0"/>
        </a:xfrm>
      </p:grpSpPr>
      <p:sp>
        <p:nvSpPr>
          <p:cNvPr name="Freeform 2" id="2"/>
          <p:cNvSpPr/>
          <p:nvPr/>
        </p:nvSpPr>
        <p:spPr>
          <a:xfrm flipH="false" flipV="false" rot="0">
            <a:off x="1057275" y="1582912"/>
            <a:ext cx="16230600" cy="7121176"/>
          </a:xfrm>
          <a:custGeom>
            <a:avLst/>
            <a:gdLst/>
            <a:ahLst/>
            <a:cxnLst/>
            <a:rect r="r" b="b" t="t" l="l"/>
            <a:pathLst>
              <a:path h="7121176" w="16230600">
                <a:moveTo>
                  <a:pt x="0" y="0"/>
                </a:moveTo>
                <a:lnTo>
                  <a:pt x="16230600" y="0"/>
                </a:lnTo>
                <a:lnTo>
                  <a:pt x="16230600" y="7121176"/>
                </a:lnTo>
                <a:lnTo>
                  <a:pt x="0" y="7121176"/>
                </a:lnTo>
                <a:lnTo>
                  <a:pt x="0" y="0"/>
                </a:lnTo>
                <a:close/>
              </a:path>
            </a:pathLst>
          </a:custGeom>
          <a:blipFill>
            <a:blip r:embed="rId2"/>
            <a:stretch>
              <a:fillRect l="0" t="0" r="0" b="0"/>
            </a:stretch>
          </a:blipFill>
        </p:spPr>
      </p:sp>
      <p:grpSp>
        <p:nvGrpSpPr>
          <p:cNvPr name="Group 3" id="3"/>
          <p:cNvGrpSpPr/>
          <p:nvPr/>
        </p:nvGrpSpPr>
        <p:grpSpPr>
          <a:xfrm rot="0">
            <a:off x="4847125" y="6038984"/>
            <a:ext cx="2024584" cy="673926"/>
            <a:chOff x="0" y="0"/>
            <a:chExt cx="549861" cy="183033"/>
          </a:xfrm>
        </p:grpSpPr>
        <p:sp>
          <p:nvSpPr>
            <p:cNvPr name="Freeform 4" id="4"/>
            <p:cNvSpPr/>
            <p:nvPr/>
          </p:nvSpPr>
          <p:spPr>
            <a:xfrm flipH="false" flipV="false" rot="0">
              <a:off x="0" y="0"/>
              <a:ext cx="549861" cy="183033"/>
            </a:xfrm>
            <a:custGeom>
              <a:avLst/>
              <a:gdLst/>
              <a:ahLst/>
              <a:cxnLst/>
              <a:rect r="r" b="b" t="t" l="l"/>
              <a:pathLst>
                <a:path h="183033" w="549861">
                  <a:moveTo>
                    <a:pt x="0" y="0"/>
                  </a:moveTo>
                  <a:lnTo>
                    <a:pt x="549861" y="0"/>
                  </a:lnTo>
                  <a:lnTo>
                    <a:pt x="549861" y="183033"/>
                  </a:lnTo>
                  <a:lnTo>
                    <a:pt x="0" y="183033"/>
                  </a:lnTo>
                  <a:close/>
                </a:path>
              </a:pathLst>
            </a:custGeom>
            <a:solidFill>
              <a:srgbClr val="FFFFFF"/>
            </a:solidFill>
          </p:spPr>
        </p:sp>
        <p:sp>
          <p:nvSpPr>
            <p:cNvPr name="TextBox 5" id="5"/>
            <p:cNvSpPr txBox="true"/>
            <p:nvPr/>
          </p:nvSpPr>
          <p:spPr>
            <a:xfrm>
              <a:off x="0" y="28575"/>
              <a:ext cx="549861" cy="154458"/>
            </a:xfrm>
            <a:prstGeom prst="rect">
              <a:avLst/>
            </a:prstGeom>
          </p:spPr>
          <p:txBody>
            <a:bodyPr anchor="ctr" rtlCol="false" tIns="49263" lIns="49263" bIns="49263" rIns="49263"/>
            <a:lstStyle/>
            <a:p>
              <a:pPr algn="ctr">
                <a:lnSpc>
                  <a:spcPts val="2184"/>
                </a:lnSpc>
              </a:pPr>
              <a:r>
                <a:rPr lang="en-US" sz="2100">
                  <a:solidFill>
                    <a:srgbClr val="000000"/>
                  </a:solidFill>
                  <a:latin typeface="Hussar Bold"/>
                  <a:ea typeface="Hussar Bold"/>
                  <a:cs typeface="Hussar Bold"/>
                  <a:sym typeface="Hussar Bold"/>
                </a:rPr>
                <a:t>Atim</a:t>
              </a:r>
            </a:p>
          </p:txBody>
        </p:sp>
      </p:grpSp>
      <p:grpSp>
        <p:nvGrpSpPr>
          <p:cNvPr name="Group 6" id="6"/>
          <p:cNvGrpSpPr/>
          <p:nvPr/>
        </p:nvGrpSpPr>
        <p:grpSpPr>
          <a:xfrm rot="0">
            <a:off x="7119416" y="6038984"/>
            <a:ext cx="2024584" cy="673926"/>
            <a:chOff x="0" y="0"/>
            <a:chExt cx="549861" cy="183033"/>
          </a:xfrm>
        </p:grpSpPr>
        <p:sp>
          <p:nvSpPr>
            <p:cNvPr name="Freeform 7" id="7"/>
            <p:cNvSpPr/>
            <p:nvPr/>
          </p:nvSpPr>
          <p:spPr>
            <a:xfrm flipH="false" flipV="false" rot="0">
              <a:off x="0" y="0"/>
              <a:ext cx="549861" cy="183033"/>
            </a:xfrm>
            <a:custGeom>
              <a:avLst/>
              <a:gdLst/>
              <a:ahLst/>
              <a:cxnLst/>
              <a:rect r="r" b="b" t="t" l="l"/>
              <a:pathLst>
                <a:path h="183033" w="549861">
                  <a:moveTo>
                    <a:pt x="0" y="0"/>
                  </a:moveTo>
                  <a:lnTo>
                    <a:pt x="549861" y="0"/>
                  </a:lnTo>
                  <a:lnTo>
                    <a:pt x="549861" y="183033"/>
                  </a:lnTo>
                  <a:lnTo>
                    <a:pt x="0" y="183033"/>
                  </a:lnTo>
                  <a:close/>
                </a:path>
              </a:pathLst>
            </a:custGeom>
            <a:solidFill>
              <a:srgbClr val="FFFFFF"/>
            </a:solidFill>
          </p:spPr>
        </p:sp>
        <p:sp>
          <p:nvSpPr>
            <p:cNvPr name="TextBox 8" id="8"/>
            <p:cNvSpPr txBox="true"/>
            <p:nvPr/>
          </p:nvSpPr>
          <p:spPr>
            <a:xfrm>
              <a:off x="0" y="28575"/>
              <a:ext cx="549861" cy="154458"/>
            </a:xfrm>
            <a:prstGeom prst="rect">
              <a:avLst/>
            </a:prstGeom>
          </p:spPr>
          <p:txBody>
            <a:bodyPr anchor="ctr" rtlCol="false" tIns="49263" lIns="49263" bIns="49263" rIns="49263"/>
            <a:lstStyle/>
            <a:p>
              <a:pPr algn="ctr">
                <a:lnSpc>
                  <a:spcPts val="2184"/>
                </a:lnSpc>
              </a:pPr>
              <a:r>
                <a:rPr lang="en-US" sz="2100">
                  <a:solidFill>
                    <a:srgbClr val="000000"/>
                  </a:solidFill>
                  <a:latin typeface="Hussar Bold"/>
                  <a:ea typeface="Hussar Bold"/>
                  <a:cs typeface="Hussar Bold"/>
                  <a:sym typeface="Hussar Bold"/>
                </a:rPr>
                <a:t>David</a:t>
              </a:r>
            </a:p>
          </p:txBody>
        </p:sp>
      </p:grpSp>
      <p:grpSp>
        <p:nvGrpSpPr>
          <p:cNvPr name="Group 9" id="9"/>
          <p:cNvGrpSpPr/>
          <p:nvPr/>
        </p:nvGrpSpPr>
        <p:grpSpPr>
          <a:xfrm rot="0">
            <a:off x="9225444" y="6038984"/>
            <a:ext cx="2024584" cy="673926"/>
            <a:chOff x="0" y="0"/>
            <a:chExt cx="549861" cy="183033"/>
          </a:xfrm>
        </p:grpSpPr>
        <p:sp>
          <p:nvSpPr>
            <p:cNvPr name="Freeform 10" id="10"/>
            <p:cNvSpPr/>
            <p:nvPr/>
          </p:nvSpPr>
          <p:spPr>
            <a:xfrm flipH="false" flipV="false" rot="0">
              <a:off x="0" y="0"/>
              <a:ext cx="549861" cy="183033"/>
            </a:xfrm>
            <a:custGeom>
              <a:avLst/>
              <a:gdLst/>
              <a:ahLst/>
              <a:cxnLst/>
              <a:rect r="r" b="b" t="t" l="l"/>
              <a:pathLst>
                <a:path h="183033" w="549861">
                  <a:moveTo>
                    <a:pt x="0" y="0"/>
                  </a:moveTo>
                  <a:lnTo>
                    <a:pt x="549861" y="0"/>
                  </a:lnTo>
                  <a:lnTo>
                    <a:pt x="549861" y="183033"/>
                  </a:lnTo>
                  <a:lnTo>
                    <a:pt x="0" y="183033"/>
                  </a:lnTo>
                  <a:close/>
                </a:path>
              </a:pathLst>
            </a:custGeom>
            <a:solidFill>
              <a:srgbClr val="FFFFFF"/>
            </a:solidFill>
          </p:spPr>
        </p:sp>
        <p:sp>
          <p:nvSpPr>
            <p:cNvPr name="TextBox 11" id="11"/>
            <p:cNvSpPr txBox="true"/>
            <p:nvPr/>
          </p:nvSpPr>
          <p:spPr>
            <a:xfrm>
              <a:off x="0" y="28575"/>
              <a:ext cx="549861" cy="154458"/>
            </a:xfrm>
            <a:prstGeom prst="rect">
              <a:avLst/>
            </a:prstGeom>
          </p:spPr>
          <p:txBody>
            <a:bodyPr anchor="ctr" rtlCol="false" tIns="49263" lIns="49263" bIns="49263" rIns="49263"/>
            <a:lstStyle/>
            <a:p>
              <a:pPr algn="ctr">
                <a:lnSpc>
                  <a:spcPts val="2184"/>
                </a:lnSpc>
              </a:pPr>
              <a:r>
                <a:rPr lang="en-US" sz="2100">
                  <a:solidFill>
                    <a:srgbClr val="000000"/>
                  </a:solidFill>
                  <a:latin typeface="Hussar Bold"/>
                  <a:ea typeface="Hussar Bold"/>
                  <a:cs typeface="Hussar Bold"/>
                  <a:sym typeface="Hussar Bold"/>
                </a:rPr>
                <a:t>Velasquez</a:t>
              </a:r>
            </a:p>
          </p:txBody>
        </p:sp>
      </p:grpSp>
      <p:grpSp>
        <p:nvGrpSpPr>
          <p:cNvPr name="Group 12" id="12"/>
          <p:cNvGrpSpPr/>
          <p:nvPr/>
        </p:nvGrpSpPr>
        <p:grpSpPr>
          <a:xfrm rot="0">
            <a:off x="11416291" y="6038984"/>
            <a:ext cx="2024584" cy="673926"/>
            <a:chOff x="0" y="0"/>
            <a:chExt cx="549861" cy="183033"/>
          </a:xfrm>
        </p:grpSpPr>
        <p:sp>
          <p:nvSpPr>
            <p:cNvPr name="Freeform 13" id="13"/>
            <p:cNvSpPr/>
            <p:nvPr/>
          </p:nvSpPr>
          <p:spPr>
            <a:xfrm flipH="false" flipV="false" rot="0">
              <a:off x="0" y="0"/>
              <a:ext cx="549861" cy="183033"/>
            </a:xfrm>
            <a:custGeom>
              <a:avLst/>
              <a:gdLst/>
              <a:ahLst/>
              <a:cxnLst/>
              <a:rect r="r" b="b" t="t" l="l"/>
              <a:pathLst>
                <a:path h="183033" w="549861">
                  <a:moveTo>
                    <a:pt x="0" y="0"/>
                  </a:moveTo>
                  <a:lnTo>
                    <a:pt x="549861" y="0"/>
                  </a:lnTo>
                  <a:lnTo>
                    <a:pt x="549861" y="183033"/>
                  </a:lnTo>
                  <a:lnTo>
                    <a:pt x="0" y="183033"/>
                  </a:lnTo>
                  <a:close/>
                </a:path>
              </a:pathLst>
            </a:custGeom>
            <a:solidFill>
              <a:srgbClr val="FFFFFF"/>
            </a:solidFill>
          </p:spPr>
        </p:sp>
        <p:sp>
          <p:nvSpPr>
            <p:cNvPr name="TextBox 14" id="14"/>
            <p:cNvSpPr txBox="true"/>
            <p:nvPr/>
          </p:nvSpPr>
          <p:spPr>
            <a:xfrm>
              <a:off x="0" y="28575"/>
              <a:ext cx="549861" cy="154458"/>
            </a:xfrm>
            <a:prstGeom prst="rect">
              <a:avLst/>
            </a:prstGeom>
          </p:spPr>
          <p:txBody>
            <a:bodyPr anchor="ctr" rtlCol="false" tIns="49263" lIns="49263" bIns="49263" rIns="49263"/>
            <a:lstStyle/>
            <a:p>
              <a:pPr algn="ctr">
                <a:lnSpc>
                  <a:spcPts val="2184"/>
                </a:lnSpc>
              </a:pPr>
              <a:r>
                <a:rPr lang="en-US" sz="2100">
                  <a:solidFill>
                    <a:srgbClr val="000000"/>
                  </a:solidFill>
                  <a:latin typeface="Hussar Bold"/>
                  <a:ea typeface="Hussar Bold"/>
                  <a:cs typeface="Hussar Bold"/>
                  <a:sym typeface="Hussar Bold"/>
                </a:rPr>
                <a:t>Dizon</a:t>
              </a:r>
            </a:p>
          </p:txBody>
        </p:sp>
      </p:grpSp>
      <p:grpSp>
        <p:nvGrpSpPr>
          <p:cNvPr name="Group 15" id="15"/>
          <p:cNvGrpSpPr/>
          <p:nvPr/>
        </p:nvGrpSpPr>
        <p:grpSpPr>
          <a:xfrm rot="0">
            <a:off x="7608141" y="3002590"/>
            <a:ext cx="2902082" cy="828152"/>
            <a:chOff x="0" y="0"/>
            <a:chExt cx="1424143" cy="406400"/>
          </a:xfrm>
        </p:grpSpPr>
        <p:sp>
          <p:nvSpPr>
            <p:cNvPr name="Freeform 16" id="16"/>
            <p:cNvSpPr/>
            <p:nvPr/>
          </p:nvSpPr>
          <p:spPr>
            <a:xfrm flipH="false" flipV="false" rot="0">
              <a:off x="0" y="0"/>
              <a:ext cx="1424143" cy="406400"/>
            </a:xfrm>
            <a:custGeom>
              <a:avLst/>
              <a:gdLst/>
              <a:ahLst/>
              <a:cxnLst/>
              <a:rect r="r" b="b" t="t" l="l"/>
              <a:pathLst>
                <a:path h="406400" w="1424143">
                  <a:moveTo>
                    <a:pt x="1220943" y="0"/>
                  </a:moveTo>
                  <a:cubicBezTo>
                    <a:pt x="1333167" y="0"/>
                    <a:pt x="1424143" y="90976"/>
                    <a:pt x="1424143" y="203200"/>
                  </a:cubicBezTo>
                  <a:cubicBezTo>
                    <a:pt x="1424143" y="315424"/>
                    <a:pt x="1333167" y="406400"/>
                    <a:pt x="1220943"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FFFFFF"/>
              </a:solidFill>
              <a:prstDash val="solid"/>
              <a:miter/>
            </a:ln>
          </p:spPr>
        </p:sp>
        <p:sp>
          <p:nvSpPr>
            <p:cNvPr name="TextBox 17" id="17"/>
            <p:cNvSpPr txBox="true"/>
            <p:nvPr/>
          </p:nvSpPr>
          <p:spPr>
            <a:xfrm>
              <a:off x="0" y="-57150"/>
              <a:ext cx="1424143" cy="463550"/>
            </a:xfrm>
            <a:prstGeom prst="rect">
              <a:avLst/>
            </a:prstGeom>
          </p:spPr>
          <p:txBody>
            <a:bodyPr anchor="ctr" rtlCol="false" tIns="50800" lIns="50800" bIns="50800" rIns="50800"/>
            <a:lstStyle/>
            <a:p>
              <a:pPr algn="ctr">
                <a:lnSpc>
                  <a:spcPts val="3919"/>
                </a:lnSpc>
              </a:pPr>
              <a:r>
                <a:rPr lang="en-US" sz="2799">
                  <a:solidFill>
                    <a:srgbClr val="FFFFFF"/>
                  </a:solidFill>
                  <a:latin typeface="Hussar Bold"/>
                  <a:ea typeface="Hussar Bold"/>
                  <a:cs typeface="Hussar Bold"/>
                  <a:sym typeface="Hussar Bold"/>
                </a:rPr>
                <a:t>MEMBERS</a:t>
              </a:r>
            </a:p>
          </p:txBody>
        </p:sp>
      </p:grpSp>
      <p:sp>
        <p:nvSpPr>
          <p:cNvPr name="Freeform 18" id="18"/>
          <p:cNvSpPr/>
          <p:nvPr/>
        </p:nvSpPr>
        <p:spPr>
          <a:xfrm flipH="false" flipV="false" rot="0">
            <a:off x="4847125" y="4136323"/>
            <a:ext cx="2013656" cy="1902661"/>
          </a:xfrm>
          <a:custGeom>
            <a:avLst/>
            <a:gdLst/>
            <a:ahLst/>
            <a:cxnLst/>
            <a:rect r="r" b="b" t="t" l="l"/>
            <a:pathLst>
              <a:path h="1902661" w="2013656">
                <a:moveTo>
                  <a:pt x="0" y="0"/>
                </a:moveTo>
                <a:lnTo>
                  <a:pt x="2013656" y="0"/>
                </a:lnTo>
                <a:lnTo>
                  <a:pt x="2013656" y="1902661"/>
                </a:lnTo>
                <a:lnTo>
                  <a:pt x="0" y="1902661"/>
                </a:lnTo>
                <a:lnTo>
                  <a:pt x="0" y="0"/>
                </a:lnTo>
                <a:close/>
              </a:path>
            </a:pathLst>
          </a:custGeom>
          <a:blipFill>
            <a:blip r:embed="rId3"/>
            <a:stretch>
              <a:fillRect l="-16954" t="0" r="-16954" b="0"/>
            </a:stretch>
          </a:blipFill>
        </p:spPr>
      </p:sp>
      <p:sp>
        <p:nvSpPr>
          <p:cNvPr name="Freeform 19" id="19"/>
          <p:cNvSpPr/>
          <p:nvPr/>
        </p:nvSpPr>
        <p:spPr>
          <a:xfrm flipH="false" flipV="false" rot="0">
            <a:off x="7119416" y="4136323"/>
            <a:ext cx="2024584" cy="1902661"/>
          </a:xfrm>
          <a:custGeom>
            <a:avLst/>
            <a:gdLst/>
            <a:ahLst/>
            <a:cxnLst/>
            <a:rect r="r" b="b" t="t" l="l"/>
            <a:pathLst>
              <a:path h="1902661" w="2024584">
                <a:moveTo>
                  <a:pt x="0" y="0"/>
                </a:moveTo>
                <a:lnTo>
                  <a:pt x="2024584" y="0"/>
                </a:lnTo>
                <a:lnTo>
                  <a:pt x="2024584" y="1902661"/>
                </a:lnTo>
                <a:lnTo>
                  <a:pt x="0" y="1902661"/>
                </a:lnTo>
                <a:lnTo>
                  <a:pt x="0" y="0"/>
                </a:lnTo>
                <a:close/>
              </a:path>
            </a:pathLst>
          </a:custGeom>
          <a:blipFill>
            <a:blip r:embed="rId4"/>
            <a:stretch>
              <a:fillRect l="-5071" t="0" r="0" b="-11804"/>
            </a:stretch>
          </a:blipFill>
        </p:spPr>
      </p:sp>
      <p:sp>
        <p:nvSpPr>
          <p:cNvPr name="Freeform 20" id="20"/>
          <p:cNvSpPr/>
          <p:nvPr/>
        </p:nvSpPr>
        <p:spPr>
          <a:xfrm flipH="false" flipV="false" rot="0">
            <a:off x="11416291" y="4198500"/>
            <a:ext cx="2024584" cy="1778307"/>
          </a:xfrm>
          <a:custGeom>
            <a:avLst/>
            <a:gdLst/>
            <a:ahLst/>
            <a:cxnLst/>
            <a:rect r="r" b="b" t="t" l="l"/>
            <a:pathLst>
              <a:path h="1778307" w="2024584">
                <a:moveTo>
                  <a:pt x="0" y="0"/>
                </a:moveTo>
                <a:lnTo>
                  <a:pt x="2024584" y="0"/>
                </a:lnTo>
                <a:lnTo>
                  <a:pt x="2024584" y="1778307"/>
                </a:lnTo>
                <a:lnTo>
                  <a:pt x="0" y="1778307"/>
                </a:lnTo>
                <a:lnTo>
                  <a:pt x="0" y="0"/>
                </a:lnTo>
                <a:close/>
              </a:path>
            </a:pathLst>
          </a:custGeom>
          <a:blipFill>
            <a:blip r:embed="rId5"/>
            <a:stretch>
              <a:fillRect l="0" t="-12521" r="0" b="-60501"/>
            </a:stretch>
          </a:blipFill>
        </p:spPr>
      </p:sp>
      <p:sp>
        <p:nvSpPr>
          <p:cNvPr name="Freeform 21" id="21"/>
          <p:cNvSpPr/>
          <p:nvPr/>
        </p:nvSpPr>
        <p:spPr>
          <a:xfrm flipH="false" flipV="false" rot="0">
            <a:off x="9272588" y="4182578"/>
            <a:ext cx="2015116" cy="1856407"/>
          </a:xfrm>
          <a:custGeom>
            <a:avLst/>
            <a:gdLst/>
            <a:ahLst/>
            <a:cxnLst/>
            <a:rect r="r" b="b" t="t" l="l"/>
            <a:pathLst>
              <a:path h="1856407" w="2015116">
                <a:moveTo>
                  <a:pt x="0" y="0"/>
                </a:moveTo>
                <a:lnTo>
                  <a:pt x="2015115" y="0"/>
                </a:lnTo>
                <a:lnTo>
                  <a:pt x="2015115" y="1856406"/>
                </a:lnTo>
                <a:lnTo>
                  <a:pt x="0" y="1856406"/>
                </a:lnTo>
                <a:lnTo>
                  <a:pt x="0" y="0"/>
                </a:lnTo>
                <a:close/>
              </a:path>
            </a:pathLst>
          </a:custGeom>
          <a:blipFill>
            <a:blip r:embed="rId6"/>
            <a:stretch>
              <a:fillRect l="0" t="0" r="0" b="-44732"/>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9242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582912"/>
            <a:ext cx="16230600" cy="7121176"/>
          </a:xfrm>
          <a:custGeom>
            <a:avLst/>
            <a:gdLst/>
            <a:ahLst/>
            <a:cxnLst/>
            <a:rect r="r" b="b" t="t" l="l"/>
            <a:pathLst>
              <a:path h="7121176" w="16230600">
                <a:moveTo>
                  <a:pt x="0" y="0"/>
                </a:moveTo>
                <a:lnTo>
                  <a:pt x="16230600" y="0"/>
                </a:lnTo>
                <a:lnTo>
                  <a:pt x="16230600" y="7121176"/>
                </a:lnTo>
                <a:lnTo>
                  <a:pt x="0" y="7121176"/>
                </a:lnTo>
                <a:lnTo>
                  <a:pt x="0" y="0"/>
                </a:lnTo>
                <a:close/>
              </a:path>
            </a:pathLst>
          </a:custGeom>
          <a:blipFill>
            <a:blip r:embed="rId2"/>
            <a:stretch>
              <a:fillRect l="0" t="0" r="0" b="0"/>
            </a:stretch>
          </a:blipFill>
        </p:spPr>
      </p:sp>
      <p:grpSp>
        <p:nvGrpSpPr>
          <p:cNvPr name="Group 3" id="3"/>
          <p:cNvGrpSpPr/>
          <p:nvPr/>
        </p:nvGrpSpPr>
        <p:grpSpPr>
          <a:xfrm rot="0">
            <a:off x="8775531" y="3489645"/>
            <a:ext cx="736939" cy="73693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5" id="5"/>
            <p:cNvSpPr txBox="true"/>
            <p:nvPr/>
          </p:nvSpPr>
          <p:spPr>
            <a:xfrm>
              <a:off x="76200" y="114300"/>
              <a:ext cx="660400" cy="622300"/>
            </a:xfrm>
            <a:prstGeom prst="rect">
              <a:avLst/>
            </a:prstGeom>
          </p:spPr>
          <p:txBody>
            <a:bodyPr anchor="ctr" rtlCol="false" tIns="50800" lIns="50800" bIns="50800" rIns="50800"/>
            <a:lstStyle/>
            <a:p>
              <a:pPr algn="ctr">
                <a:lnSpc>
                  <a:spcPts val="2391"/>
                </a:lnSpc>
              </a:pPr>
              <a:r>
                <a:rPr lang="en-US" sz="2299">
                  <a:solidFill>
                    <a:srgbClr val="000000"/>
                  </a:solidFill>
                  <a:latin typeface="Hussar Bold"/>
                  <a:ea typeface="Hussar Bold"/>
                  <a:cs typeface="Hussar Bold"/>
                  <a:sym typeface="Hussar Bold"/>
                </a:rPr>
                <a:t>1</a:t>
              </a:r>
            </a:p>
          </p:txBody>
        </p:sp>
      </p:grpSp>
      <p:sp>
        <p:nvSpPr>
          <p:cNvPr name="TextBox 6" id="6"/>
          <p:cNvSpPr txBox="true"/>
          <p:nvPr/>
        </p:nvSpPr>
        <p:spPr>
          <a:xfrm rot="0">
            <a:off x="5674049" y="4559959"/>
            <a:ext cx="6939902" cy="1131261"/>
          </a:xfrm>
          <a:prstGeom prst="rect">
            <a:avLst/>
          </a:prstGeom>
        </p:spPr>
        <p:txBody>
          <a:bodyPr anchor="t" rtlCol="false" tIns="0" lIns="0" bIns="0" rIns="0">
            <a:spAutoFit/>
          </a:bodyPr>
          <a:lstStyle/>
          <a:p>
            <a:pPr algn="ctr">
              <a:lnSpc>
                <a:spcPts val="4403"/>
              </a:lnSpc>
            </a:pPr>
            <a:r>
              <a:rPr lang="en-US" sz="4234">
                <a:solidFill>
                  <a:srgbClr val="FFFFFF"/>
                </a:solidFill>
                <a:latin typeface="Hussar Bold"/>
                <a:ea typeface="Hussar Bold"/>
                <a:cs typeface="Hussar Bold"/>
                <a:sym typeface="Hussar Bold"/>
              </a:rPr>
              <a:t>Project:</a:t>
            </a:r>
          </a:p>
          <a:p>
            <a:pPr algn="ctr">
              <a:lnSpc>
                <a:spcPts val="4403"/>
              </a:lnSpc>
            </a:pPr>
            <a:r>
              <a:rPr lang="en-US" sz="4234">
                <a:solidFill>
                  <a:srgbClr val="FFFFFF"/>
                </a:solidFill>
                <a:latin typeface="Hussar Bold"/>
                <a:ea typeface="Hussar Bold"/>
                <a:cs typeface="Hussar Bold"/>
                <a:sym typeface="Hussar Bold"/>
              </a:rPr>
              <a:t>Digitalization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9242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582912"/>
            <a:ext cx="16230600" cy="7121176"/>
          </a:xfrm>
          <a:custGeom>
            <a:avLst/>
            <a:gdLst/>
            <a:ahLst/>
            <a:cxnLst/>
            <a:rect r="r" b="b" t="t" l="l"/>
            <a:pathLst>
              <a:path h="7121176" w="16230600">
                <a:moveTo>
                  <a:pt x="0" y="0"/>
                </a:moveTo>
                <a:lnTo>
                  <a:pt x="16230600" y="0"/>
                </a:lnTo>
                <a:lnTo>
                  <a:pt x="16230600" y="7121176"/>
                </a:lnTo>
                <a:lnTo>
                  <a:pt x="0" y="7121176"/>
                </a:lnTo>
                <a:lnTo>
                  <a:pt x="0" y="0"/>
                </a:lnTo>
                <a:close/>
              </a:path>
            </a:pathLst>
          </a:custGeom>
          <a:blipFill>
            <a:blip r:embed="rId2"/>
            <a:stretch>
              <a:fillRect l="0" t="0" r="0" b="0"/>
            </a:stretch>
          </a:blipFill>
        </p:spPr>
      </p:sp>
      <p:sp>
        <p:nvSpPr>
          <p:cNvPr name="Freeform 3" id="3"/>
          <p:cNvSpPr/>
          <p:nvPr/>
        </p:nvSpPr>
        <p:spPr>
          <a:xfrm flipH="false" flipV="false" rot="0">
            <a:off x="4467797" y="2354231"/>
            <a:ext cx="9333357" cy="5597587"/>
          </a:xfrm>
          <a:custGeom>
            <a:avLst/>
            <a:gdLst/>
            <a:ahLst/>
            <a:cxnLst/>
            <a:rect r="r" b="b" t="t" l="l"/>
            <a:pathLst>
              <a:path h="5597587" w="9333357">
                <a:moveTo>
                  <a:pt x="0" y="0"/>
                </a:moveTo>
                <a:lnTo>
                  <a:pt x="9333356" y="0"/>
                </a:lnTo>
                <a:lnTo>
                  <a:pt x="9333356" y="5597588"/>
                </a:lnTo>
                <a:lnTo>
                  <a:pt x="0" y="5597588"/>
                </a:lnTo>
                <a:lnTo>
                  <a:pt x="0" y="0"/>
                </a:lnTo>
                <a:close/>
              </a:path>
            </a:pathLst>
          </a:custGeom>
          <a:blipFill>
            <a:blip r:embed="rId3"/>
            <a:stretch>
              <a:fillRect l="-6793" t="0" r="-6793" b="0"/>
            </a:stretch>
          </a:blipFill>
        </p:spPr>
      </p:sp>
      <p:sp>
        <p:nvSpPr>
          <p:cNvPr name="TextBox 4" id="4"/>
          <p:cNvSpPr txBox="true"/>
          <p:nvPr/>
        </p:nvSpPr>
        <p:spPr>
          <a:xfrm rot="0">
            <a:off x="4961525" y="5476431"/>
            <a:ext cx="8364950" cy="1744631"/>
          </a:xfrm>
          <a:prstGeom prst="rect">
            <a:avLst/>
          </a:prstGeom>
        </p:spPr>
        <p:txBody>
          <a:bodyPr anchor="t" rtlCol="false" tIns="0" lIns="0" bIns="0" rIns="0">
            <a:spAutoFit/>
          </a:bodyPr>
          <a:lstStyle/>
          <a:p>
            <a:pPr algn="just">
              <a:lnSpc>
                <a:spcPts val="2309"/>
              </a:lnSpc>
            </a:pPr>
            <a:r>
              <a:rPr lang="en-US" sz="2220">
                <a:solidFill>
                  <a:srgbClr val="FFFFFF"/>
                </a:solidFill>
                <a:latin typeface="Glacial Indifference"/>
                <a:ea typeface="Glacial Indifference"/>
                <a:cs typeface="Glacial Indifference"/>
                <a:sym typeface="Glacial Indifference"/>
              </a:rPr>
              <a:t>In a world ravaged by an apocalyptic catastrophe, "Digitalization" thrusts you into the heart of a desolate future where survival is a daily struggle and every decision could mean the difference between life and death. The game’s action-packed narrative unfolds in a sprawling wasteland, a stark landscape of crumbling cities, treacherous ruins, and uncharted territories teeming with danger.</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9242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582912"/>
            <a:ext cx="16230600" cy="7121176"/>
          </a:xfrm>
          <a:custGeom>
            <a:avLst/>
            <a:gdLst/>
            <a:ahLst/>
            <a:cxnLst/>
            <a:rect r="r" b="b" t="t" l="l"/>
            <a:pathLst>
              <a:path h="7121176" w="16230600">
                <a:moveTo>
                  <a:pt x="0" y="0"/>
                </a:moveTo>
                <a:lnTo>
                  <a:pt x="16230600" y="0"/>
                </a:lnTo>
                <a:lnTo>
                  <a:pt x="16230600" y="7121176"/>
                </a:lnTo>
                <a:lnTo>
                  <a:pt x="0" y="7121176"/>
                </a:lnTo>
                <a:lnTo>
                  <a:pt x="0" y="0"/>
                </a:lnTo>
                <a:close/>
              </a:path>
            </a:pathLst>
          </a:custGeom>
          <a:blipFill>
            <a:blip r:embed="rId2"/>
            <a:stretch>
              <a:fillRect l="0" t="0" r="0" b="0"/>
            </a:stretch>
          </a:blipFill>
        </p:spPr>
      </p:sp>
      <p:sp>
        <p:nvSpPr>
          <p:cNvPr name="TextBox 3" id="3"/>
          <p:cNvSpPr txBox="true"/>
          <p:nvPr/>
        </p:nvSpPr>
        <p:spPr>
          <a:xfrm rot="0">
            <a:off x="5674049" y="4026472"/>
            <a:ext cx="6939902" cy="580075"/>
          </a:xfrm>
          <a:prstGeom prst="rect">
            <a:avLst/>
          </a:prstGeom>
        </p:spPr>
        <p:txBody>
          <a:bodyPr anchor="t" rtlCol="false" tIns="0" lIns="0" bIns="0" rIns="0">
            <a:spAutoFit/>
          </a:bodyPr>
          <a:lstStyle/>
          <a:p>
            <a:pPr algn="ctr">
              <a:lnSpc>
                <a:spcPts val="4403"/>
              </a:lnSpc>
            </a:pPr>
            <a:r>
              <a:rPr lang="en-US" sz="4234">
                <a:solidFill>
                  <a:srgbClr val="FFFFFF"/>
                </a:solidFill>
                <a:latin typeface="Hussar Bold"/>
                <a:ea typeface="Hussar Bold"/>
                <a:cs typeface="Hussar Bold"/>
                <a:sym typeface="Hussar Bold"/>
              </a:rPr>
              <a:t>Inspiration</a:t>
            </a:r>
          </a:p>
        </p:txBody>
      </p:sp>
      <p:grpSp>
        <p:nvGrpSpPr>
          <p:cNvPr name="Group 4" id="4"/>
          <p:cNvGrpSpPr/>
          <p:nvPr/>
        </p:nvGrpSpPr>
        <p:grpSpPr>
          <a:xfrm rot="0">
            <a:off x="5270069" y="5458337"/>
            <a:ext cx="3689845" cy="750515"/>
            <a:chOff x="0" y="0"/>
            <a:chExt cx="1998033" cy="406400"/>
          </a:xfrm>
        </p:grpSpPr>
        <p:sp>
          <p:nvSpPr>
            <p:cNvPr name="Freeform 5" id="5"/>
            <p:cNvSpPr/>
            <p:nvPr/>
          </p:nvSpPr>
          <p:spPr>
            <a:xfrm flipH="false" flipV="false" rot="0">
              <a:off x="0" y="0"/>
              <a:ext cx="1998033" cy="406400"/>
            </a:xfrm>
            <a:custGeom>
              <a:avLst/>
              <a:gdLst/>
              <a:ahLst/>
              <a:cxnLst/>
              <a:rect r="r" b="b" t="t" l="l"/>
              <a:pathLst>
                <a:path h="406400" w="1998033">
                  <a:moveTo>
                    <a:pt x="1794833" y="0"/>
                  </a:moveTo>
                  <a:cubicBezTo>
                    <a:pt x="1907058" y="0"/>
                    <a:pt x="1998033" y="90976"/>
                    <a:pt x="1998033" y="203200"/>
                  </a:cubicBezTo>
                  <a:cubicBezTo>
                    <a:pt x="1998033" y="315424"/>
                    <a:pt x="1907058" y="406400"/>
                    <a:pt x="1794833"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FFFFFF"/>
              </a:solidFill>
              <a:prstDash val="solid"/>
              <a:miter/>
            </a:ln>
          </p:spPr>
        </p:sp>
        <p:sp>
          <p:nvSpPr>
            <p:cNvPr name="TextBox 6" id="6"/>
            <p:cNvSpPr txBox="true"/>
            <p:nvPr/>
          </p:nvSpPr>
          <p:spPr>
            <a:xfrm>
              <a:off x="0" y="-38100"/>
              <a:ext cx="1998033" cy="444500"/>
            </a:xfrm>
            <a:prstGeom prst="rect">
              <a:avLst/>
            </a:prstGeom>
          </p:spPr>
          <p:txBody>
            <a:bodyPr anchor="ctr" rtlCol="false" tIns="50800" lIns="50800" bIns="50800" rIns="50800"/>
            <a:lstStyle/>
            <a:p>
              <a:pPr algn="ctr">
                <a:lnSpc>
                  <a:spcPts val="2799"/>
                </a:lnSpc>
              </a:pPr>
              <a:r>
                <a:rPr lang="en-US" sz="1999">
                  <a:solidFill>
                    <a:srgbClr val="FFFFFF"/>
                  </a:solidFill>
                  <a:latin typeface="Hussar Bold"/>
                  <a:ea typeface="Hussar Bold"/>
                  <a:cs typeface="Hussar Bold"/>
                  <a:sym typeface="Hussar Bold"/>
                </a:rPr>
                <a:t>MARIO &amp; LUIGI</a:t>
              </a:r>
            </a:p>
          </p:txBody>
        </p:sp>
      </p:grpSp>
      <p:grpSp>
        <p:nvGrpSpPr>
          <p:cNvPr name="Group 7" id="7"/>
          <p:cNvGrpSpPr/>
          <p:nvPr/>
        </p:nvGrpSpPr>
        <p:grpSpPr>
          <a:xfrm rot="0">
            <a:off x="9328086" y="5458337"/>
            <a:ext cx="3689845" cy="750515"/>
            <a:chOff x="0" y="0"/>
            <a:chExt cx="1998033" cy="406400"/>
          </a:xfrm>
        </p:grpSpPr>
        <p:sp>
          <p:nvSpPr>
            <p:cNvPr name="Freeform 8" id="8"/>
            <p:cNvSpPr/>
            <p:nvPr/>
          </p:nvSpPr>
          <p:spPr>
            <a:xfrm flipH="false" flipV="false" rot="0">
              <a:off x="0" y="0"/>
              <a:ext cx="1998033" cy="406400"/>
            </a:xfrm>
            <a:custGeom>
              <a:avLst/>
              <a:gdLst/>
              <a:ahLst/>
              <a:cxnLst/>
              <a:rect r="r" b="b" t="t" l="l"/>
              <a:pathLst>
                <a:path h="406400" w="1998033">
                  <a:moveTo>
                    <a:pt x="1794833" y="0"/>
                  </a:moveTo>
                  <a:cubicBezTo>
                    <a:pt x="1907058" y="0"/>
                    <a:pt x="1998033" y="90976"/>
                    <a:pt x="1998033" y="203200"/>
                  </a:cubicBezTo>
                  <a:cubicBezTo>
                    <a:pt x="1998033" y="315424"/>
                    <a:pt x="1907058" y="406400"/>
                    <a:pt x="1794833"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FFFFFF"/>
              </a:solidFill>
              <a:prstDash val="solid"/>
              <a:miter/>
            </a:ln>
          </p:spPr>
        </p:sp>
        <p:sp>
          <p:nvSpPr>
            <p:cNvPr name="TextBox 9" id="9"/>
            <p:cNvSpPr txBox="true"/>
            <p:nvPr/>
          </p:nvSpPr>
          <p:spPr>
            <a:xfrm>
              <a:off x="0" y="-38100"/>
              <a:ext cx="1998033" cy="444500"/>
            </a:xfrm>
            <a:prstGeom prst="rect">
              <a:avLst/>
            </a:prstGeom>
          </p:spPr>
          <p:txBody>
            <a:bodyPr anchor="ctr" rtlCol="false" tIns="50800" lIns="50800" bIns="50800" rIns="50800"/>
            <a:lstStyle/>
            <a:p>
              <a:pPr algn="ctr">
                <a:lnSpc>
                  <a:spcPts val="2799"/>
                </a:lnSpc>
              </a:pPr>
              <a:r>
                <a:rPr lang="en-US" sz="1999">
                  <a:solidFill>
                    <a:srgbClr val="FFFFFF"/>
                  </a:solidFill>
                  <a:latin typeface="Hussar Bold"/>
                  <a:ea typeface="Hussar Bold"/>
                  <a:cs typeface="Hussar Bold"/>
                  <a:sym typeface="Hussar Bold"/>
                </a:rPr>
                <a:t>OCTOPATH TRAVELER</a:t>
              </a:r>
            </a:p>
          </p:txBody>
        </p:sp>
      </p:grpSp>
      <p:grpSp>
        <p:nvGrpSpPr>
          <p:cNvPr name="Group 10" id="10"/>
          <p:cNvGrpSpPr/>
          <p:nvPr/>
        </p:nvGrpSpPr>
        <p:grpSpPr>
          <a:xfrm rot="0">
            <a:off x="5270069" y="6513652"/>
            <a:ext cx="3689845" cy="750515"/>
            <a:chOff x="0" y="0"/>
            <a:chExt cx="1998033" cy="406400"/>
          </a:xfrm>
        </p:grpSpPr>
        <p:sp>
          <p:nvSpPr>
            <p:cNvPr name="Freeform 11" id="11"/>
            <p:cNvSpPr/>
            <p:nvPr/>
          </p:nvSpPr>
          <p:spPr>
            <a:xfrm flipH="false" flipV="false" rot="0">
              <a:off x="0" y="0"/>
              <a:ext cx="1998033" cy="406400"/>
            </a:xfrm>
            <a:custGeom>
              <a:avLst/>
              <a:gdLst/>
              <a:ahLst/>
              <a:cxnLst/>
              <a:rect r="r" b="b" t="t" l="l"/>
              <a:pathLst>
                <a:path h="406400" w="1998033">
                  <a:moveTo>
                    <a:pt x="1794833" y="0"/>
                  </a:moveTo>
                  <a:cubicBezTo>
                    <a:pt x="1907058" y="0"/>
                    <a:pt x="1998033" y="90976"/>
                    <a:pt x="1998033" y="203200"/>
                  </a:cubicBezTo>
                  <a:cubicBezTo>
                    <a:pt x="1998033" y="315424"/>
                    <a:pt x="1907058" y="406400"/>
                    <a:pt x="1794833"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FFFFFF"/>
              </a:solidFill>
              <a:prstDash val="solid"/>
              <a:miter/>
            </a:ln>
          </p:spPr>
        </p:sp>
        <p:sp>
          <p:nvSpPr>
            <p:cNvPr name="TextBox 12" id="12"/>
            <p:cNvSpPr txBox="true"/>
            <p:nvPr/>
          </p:nvSpPr>
          <p:spPr>
            <a:xfrm>
              <a:off x="0" y="-38100"/>
              <a:ext cx="1998033" cy="444500"/>
            </a:xfrm>
            <a:prstGeom prst="rect">
              <a:avLst/>
            </a:prstGeom>
          </p:spPr>
          <p:txBody>
            <a:bodyPr anchor="ctr" rtlCol="false" tIns="50800" lIns="50800" bIns="50800" rIns="50800"/>
            <a:lstStyle/>
            <a:p>
              <a:pPr algn="ctr">
                <a:lnSpc>
                  <a:spcPts val="2799"/>
                </a:lnSpc>
              </a:pPr>
              <a:r>
                <a:rPr lang="en-US" sz="1999">
                  <a:solidFill>
                    <a:srgbClr val="FFFFFF"/>
                  </a:solidFill>
                  <a:latin typeface="Hussar Bold"/>
                  <a:ea typeface="Hussar Bold"/>
                  <a:cs typeface="Hussar Bold"/>
                  <a:sym typeface="Hussar Bold"/>
                </a:rPr>
                <a:t>DARK SOULS</a:t>
              </a:r>
            </a:p>
          </p:txBody>
        </p:sp>
      </p:grpSp>
      <p:grpSp>
        <p:nvGrpSpPr>
          <p:cNvPr name="Group 13" id="13"/>
          <p:cNvGrpSpPr/>
          <p:nvPr/>
        </p:nvGrpSpPr>
        <p:grpSpPr>
          <a:xfrm rot="0">
            <a:off x="9328086" y="6513652"/>
            <a:ext cx="3689845" cy="750515"/>
            <a:chOff x="0" y="0"/>
            <a:chExt cx="1998033" cy="406400"/>
          </a:xfrm>
        </p:grpSpPr>
        <p:sp>
          <p:nvSpPr>
            <p:cNvPr name="Freeform 14" id="14"/>
            <p:cNvSpPr/>
            <p:nvPr/>
          </p:nvSpPr>
          <p:spPr>
            <a:xfrm flipH="false" flipV="false" rot="0">
              <a:off x="0" y="0"/>
              <a:ext cx="1998033" cy="406400"/>
            </a:xfrm>
            <a:custGeom>
              <a:avLst/>
              <a:gdLst/>
              <a:ahLst/>
              <a:cxnLst/>
              <a:rect r="r" b="b" t="t" l="l"/>
              <a:pathLst>
                <a:path h="406400" w="1998033">
                  <a:moveTo>
                    <a:pt x="1794833" y="0"/>
                  </a:moveTo>
                  <a:cubicBezTo>
                    <a:pt x="1907058" y="0"/>
                    <a:pt x="1998033" y="90976"/>
                    <a:pt x="1998033" y="203200"/>
                  </a:cubicBezTo>
                  <a:cubicBezTo>
                    <a:pt x="1998033" y="315424"/>
                    <a:pt x="1907058" y="406400"/>
                    <a:pt x="1794833"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38100" cap="sq">
              <a:solidFill>
                <a:srgbClr val="FFFFFF"/>
              </a:solidFill>
              <a:prstDash val="solid"/>
              <a:miter/>
            </a:ln>
          </p:spPr>
        </p:sp>
        <p:sp>
          <p:nvSpPr>
            <p:cNvPr name="TextBox 15" id="15"/>
            <p:cNvSpPr txBox="true"/>
            <p:nvPr/>
          </p:nvSpPr>
          <p:spPr>
            <a:xfrm>
              <a:off x="0" y="-38100"/>
              <a:ext cx="1998033" cy="444500"/>
            </a:xfrm>
            <a:prstGeom prst="rect">
              <a:avLst/>
            </a:prstGeom>
          </p:spPr>
          <p:txBody>
            <a:bodyPr anchor="ctr" rtlCol="false" tIns="50800" lIns="50800" bIns="50800" rIns="50800"/>
            <a:lstStyle/>
            <a:p>
              <a:pPr algn="ctr">
                <a:lnSpc>
                  <a:spcPts val="2799"/>
                </a:lnSpc>
              </a:pPr>
              <a:r>
                <a:rPr lang="en-US" sz="1999">
                  <a:solidFill>
                    <a:srgbClr val="FFFFFF"/>
                  </a:solidFill>
                  <a:latin typeface="Hussar Bold"/>
                  <a:ea typeface="Hussar Bold"/>
                  <a:cs typeface="Hussar Bold"/>
                  <a:sym typeface="Hussar Bold"/>
                </a:rPr>
                <a:t>HADES</a:t>
              </a:r>
            </a:p>
          </p:txBody>
        </p:sp>
      </p:grpSp>
      <p:grpSp>
        <p:nvGrpSpPr>
          <p:cNvPr name="Group 16" id="16"/>
          <p:cNvGrpSpPr/>
          <p:nvPr/>
        </p:nvGrpSpPr>
        <p:grpSpPr>
          <a:xfrm rot="0">
            <a:off x="8775531" y="2927583"/>
            <a:ext cx="736939" cy="736939"/>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8" id="18"/>
            <p:cNvSpPr txBox="true"/>
            <p:nvPr/>
          </p:nvSpPr>
          <p:spPr>
            <a:xfrm>
              <a:off x="76200" y="114300"/>
              <a:ext cx="660400" cy="622300"/>
            </a:xfrm>
            <a:prstGeom prst="rect">
              <a:avLst/>
            </a:prstGeom>
          </p:spPr>
          <p:txBody>
            <a:bodyPr anchor="ctr" rtlCol="false" tIns="50800" lIns="50800" bIns="50800" rIns="50800"/>
            <a:lstStyle/>
            <a:p>
              <a:pPr algn="ctr">
                <a:lnSpc>
                  <a:spcPts val="2391"/>
                </a:lnSpc>
              </a:pPr>
              <a:r>
                <a:rPr lang="en-US" sz="2299">
                  <a:solidFill>
                    <a:srgbClr val="000000"/>
                  </a:solidFill>
                  <a:latin typeface="Hussar Bold"/>
                  <a:ea typeface="Hussar Bold"/>
                  <a:cs typeface="Hussar Bold"/>
                  <a:sym typeface="Hussar Bold"/>
                </a:rPr>
                <a:t>2</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E9242B"/>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9144000" cy="5143500"/>
          </a:xfrm>
          <a:custGeom>
            <a:avLst/>
            <a:gdLst/>
            <a:ahLst/>
            <a:cxnLst/>
            <a:rect r="r" b="b" t="t" l="l"/>
            <a:pathLst>
              <a:path h="5143500" w="9144000">
                <a:moveTo>
                  <a:pt x="0" y="0"/>
                </a:moveTo>
                <a:lnTo>
                  <a:pt x="9144000" y="0"/>
                </a:lnTo>
                <a:lnTo>
                  <a:pt x="9144000" y="5143500"/>
                </a:lnTo>
                <a:lnTo>
                  <a:pt x="0" y="5143500"/>
                </a:lnTo>
                <a:lnTo>
                  <a:pt x="0" y="0"/>
                </a:lnTo>
                <a:close/>
              </a:path>
            </a:pathLst>
          </a:custGeom>
          <a:blipFill>
            <a:blip r:embed="rId2"/>
            <a:stretch>
              <a:fillRect l="-681" t="-3696" r="0" b="-3696"/>
            </a:stretch>
          </a:blipFill>
        </p:spPr>
      </p:sp>
      <p:sp>
        <p:nvSpPr>
          <p:cNvPr name="Freeform 3" id="3"/>
          <p:cNvSpPr/>
          <p:nvPr/>
        </p:nvSpPr>
        <p:spPr>
          <a:xfrm flipH="false" flipV="false" rot="0">
            <a:off x="0" y="5143500"/>
            <a:ext cx="9144000" cy="5143500"/>
          </a:xfrm>
          <a:custGeom>
            <a:avLst/>
            <a:gdLst/>
            <a:ahLst/>
            <a:cxnLst/>
            <a:rect r="r" b="b" t="t" l="l"/>
            <a:pathLst>
              <a:path h="5143500" w="9144000">
                <a:moveTo>
                  <a:pt x="0" y="0"/>
                </a:moveTo>
                <a:lnTo>
                  <a:pt x="9144000" y="0"/>
                </a:lnTo>
                <a:lnTo>
                  <a:pt x="9144000" y="5143500"/>
                </a:lnTo>
                <a:lnTo>
                  <a:pt x="0" y="5143500"/>
                </a:lnTo>
                <a:lnTo>
                  <a:pt x="0" y="0"/>
                </a:lnTo>
                <a:close/>
              </a:path>
            </a:pathLst>
          </a:custGeom>
          <a:blipFill>
            <a:blip r:embed="rId3"/>
            <a:stretch>
              <a:fillRect l="0" t="0" r="0" b="0"/>
            </a:stretch>
          </a:blipFill>
        </p:spPr>
      </p:sp>
      <p:sp>
        <p:nvSpPr>
          <p:cNvPr name="Freeform 4" id="4"/>
          <p:cNvSpPr/>
          <p:nvPr/>
        </p:nvSpPr>
        <p:spPr>
          <a:xfrm flipH="false" flipV="false" rot="0">
            <a:off x="9144000" y="0"/>
            <a:ext cx="9144000" cy="5143500"/>
          </a:xfrm>
          <a:custGeom>
            <a:avLst/>
            <a:gdLst/>
            <a:ahLst/>
            <a:cxnLst/>
            <a:rect r="r" b="b" t="t" l="l"/>
            <a:pathLst>
              <a:path h="5143500" w="9144000">
                <a:moveTo>
                  <a:pt x="0" y="0"/>
                </a:moveTo>
                <a:lnTo>
                  <a:pt x="9144000" y="0"/>
                </a:lnTo>
                <a:lnTo>
                  <a:pt x="9144000" y="5143500"/>
                </a:lnTo>
                <a:lnTo>
                  <a:pt x="0" y="5143500"/>
                </a:lnTo>
                <a:lnTo>
                  <a:pt x="0" y="0"/>
                </a:lnTo>
                <a:close/>
              </a:path>
            </a:pathLst>
          </a:custGeom>
          <a:blipFill>
            <a:blip r:embed="rId4"/>
            <a:stretch>
              <a:fillRect l="0" t="0" r="-37036" b="-37036"/>
            </a:stretch>
          </a:blipFill>
        </p:spPr>
      </p:sp>
      <p:sp>
        <p:nvSpPr>
          <p:cNvPr name="Freeform 5" id="5"/>
          <p:cNvSpPr/>
          <p:nvPr/>
        </p:nvSpPr>
        <p:spPr>
          <a:xfrm flipH="false" flipV="false" rot="0">
            <a:off x="9144000" y="5143500"/>
            <a:ext cx="9144000" cy="5278454"/>
          </a:xfrm>
          <a:custGeom>
            <a:avLst/>
            <a:gdLst/>
            <a:ahLst/>
            <a:cxnLst/>
            <a:rect r="r" b="b" t="t" l="l"/>
            <a:pathLst>
              <a:path h="5278454" w="9144000">
                <a:moveTo>
                  <a:pt x="0" y="0"/>
                </a:moveTo>
                <a:lnTo>
                  <a:pt x="9144000" y="0"/>
                </a:lnTo>
                <a:lnTo>
                  <a:pt x="9144000" y="5278454"/>
                </a:lnTo>
                <a:lnTo>
                  <a:pt x="0" y="5278454"/>
                </a:lnTo>
                <a:lnTo>
                  <a:pt x="0" y="0"/>
                </a:lnTo>
                <a:close/>
              </a:path>
            </a:pathLst>
          </a:custGeom>
          <a:blipFill>
            <a:blip r:embed="rId5"/>
            <a:stretch>
              <a:fillRect l="0" t="-36616" r="0" b="-36616"/>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9242B"/>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582912"/>
            <a:ext cx="16230600" cy="7121176"/>
          </a:xfrm>
          <a:custGeom>
            <a:avLst/>
            <a:gdLst/>
            <a:ahLst/>
            <a:cxnLst/>
            <a:rect r="r" b="b" t="t" l="l"/>
            <a:pathLst>
              <a:path h="7121176" w="16230600">
                <a:moveTo>
                  <a:pt x="0" y="0"/>
                </a:moveTo>
                <a:lnTo>
                  <a:pt x="16230600" y="0"/>
                </a:lnTo>
                <a:lnTo>
                  <a:pt x="16230600" y="7121176"/>
                </a:lnTo>
                <a:lnTo>
                  <a:pt x="0" y="7121176"/>
                </a:lnTo>
                <a:lnTo>
                  <a:pt x="0" y="0"/>
                </a:lnTo>
                <a:close/>
              </a:path>
            </a:pathLst>
          </a:custGeom>
          <a:blipFill>
            <a:blip r:embed="rId2"/>
            <a:stretch>
              <a:fillRect l="0" t="0" r="0" b="0"/>
            </a:stretch>
          </a:blipFill>
        </p:spPr>
      </p:sp>
      <p:sp>
        <p:nvSpPr>
          <p:cNvPr name="Freeform 3" id="3"/>
          <p:cNvSpPr/>
          <p:nvPr/>
        </p:nvSpPr>
        <p:spPr>
          <a:xfrm flipH="false" flipV="false" rot="0">
            <a:off x="3951449" y="4057648"/>
            <a:ext cx="5563292" cy="3388318"/>
          </a:xfrm>
          <a:custGeom>
            <a:avLst/>
            <a:gdLst/>
            <a:ahLst/>
            <a:cxnLst/>
            <a:rect r="r" b="b" t="t" l="l"/>
            <a:pathLst>
              <a:path h="3388318" w="5563292">
                <a:moveTo>
                  <a:pt x="0" y="0"/>
                </a:moveTo>
                <a:lnTo>
                  <a:pt x="5563292" y="0"/>
                </a:lnTo>
                <a:lnTo>
                  <a:pt x="5563292" y="3388318"/>
                </a:lnTo>
                <a:lnTo>
                  <a:pt x="0" y="3388318"/>
                </a:lnTo>
                <a:lnTo>
                  <a:pt x="0" y="0"/>
                </a:lnTo>
                <a:close/>
              </a:path>
            </a:pathLst>
          </a:custGeom>
          <a:blipFill>
            <a:blip r:embed="rId3"/>
            <a:stretch>
              <a:fillRect l="0" t="0" r="-8275" b="0"/>
            </a:stretch>
          </a:blipFill>
        </p:spPr>
      </p:sp>
      <p:sp>
        <p:nvSpPr>
          <p:cNvPr name="Freeform 4" id="4"/>
          <p:cNvSpPr/>
          <p:nvPr/>
        </p:nvSpPr>
        <p:spPr>
          <a:xfrm flipH="false" flipV="false" rot="0">
            <a:off x="9767916" y="4057648"/>
            <a:ext cx="3388318" cy="3388318"/>
          </a:xfrm>
          <a:custGeom>
            <a:avLst/>
            <a:gdLst/>
            <a:ahLst/>
            <a:cxnLst/>
            <a:rect r="r" b="b" t="t" l="l"/>
            <a:pathLst>
              <a:path h="3388318" w="3388318">
                <a:moveTo>
                  <a:pt x="0" y="0"/>
                </a:moveTo>
                <a:lnTo>
                  <a:pt x="3388318" y="0"/>
                </a:lnTo>
                <a:lnTo>
                  <a:pt x="3388318" y="3388318"/>
                </a:lnTo>
                <a:lnTo>
                  <a:pt x="0" y="3388318"/>
                </a:lnTo>
                <a:lnTo>
                  <a:pt x="0" y="0"/>
                </a:lnTo>
                <a:close/>
              </a:path>
            </a:pathLst>
          </a:custGeom>
          <a:blipFill>
            <a:blip r:embed="rId4"/>
            <a:stretch>
              <a:fillRect l="0" t="0" r="0" b="0"/>
            </a:stretch>
          </a:blipFill>
        </p:spPr>
      </p:sp>
      <p:sp>
        <p:nvSpPr>
          <p:cNvPr name="TextBox 5" id="5"/>
          <p:cNvSpPr txBox="true"/>
          <p:nvPr/>
        </p:nvSpPr>
        <p:spPr>
          <a:xfrm rot="0">
            <a:off x="4925092" y="3028946"/>
            <a:ext cx="4842823" cy="580075"/>
          </a:xfrm>
          <a:prstGeom prst="rect">
            <a:avLst/>
          </a:prstGeom>
        </p:spPr>
        <p:txBody>
          <a:bodyPr anchor="t" rtlCol="false" tIns="0" lIns="0" bIns="0" rIns="0">
            <a:spAutoFit/>
          </a:bodyPr>
          <a:lstStyle/>
          <a:p>
            <a:pPr algn="ctr">
              <a:lnSpc>
                <a:spcPts val="4403"/>
              </a:lnSpc>
            </a:pPr>
            <a:r>
              <a:rPr lang="en-US" sz="4234">
                <a:solidFill>
                  <a:srgbClr val="FFFFFF"/>
                </a:solidFill>
                <a:latin typeface="Hussar Bold"/>
                <a:ea typeface="Hussar Bold"/>
                <a:cs typeface="Hussar Bold"/>
                <a:sym typeface="Hussar Bold"/>
              </a:rPr>
              <a:t>Skills Needed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DAGPO4b6vZA</dc:identifier>
  <dcterms:modified xsi:type="dcterms:W3CDTF">2011-08-01T06:04:30Z</dcterms:modified>
  <cp:revision>1</cp:revision>
  <dc:title>CPP</dc:title>
</cp:coreProperties>
</file>